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9" r:id="rId4"/>
    <p:sldMasterId id="2147483712" r:id="rId5"/>
    <p:sldMasterId id="2147483734" r:id="rId6"/>
    <p:sldMasterId id="2147483747" r:id="rId7"/>
    <p:sldMasterId id="2147483756" r:id="rId8"/>
    <p:sldMasterId id="2147483766" r:id="rId9"/>
    <p:sldMasterId id="2147483768" r:id="rId10"/>
  </p:sldMasterIdLst>
  <p:notesMasterIdLst>
    <p:notesMasterId r:id="rId26"/>
  </p:notesMasterIdLst>
  <p:handoutMasterIdLst>
    <p:handoutMasterId r:id="rId27"/>
  </p:handoutMasterIdLst>
  <p:sldIdLst>
    <p:sldId id="2146847195" r:id="rId11"/>
    <p:sldId id="2146847200" r:id="rId12"/>
    <p:sldId id="2146847189" r:id="rId13"/>
    <p:sldId id="2146847191" r:id="rId14"/>
    <p:sldId id="2146847188" r:id="rId15"/>
    <p:sldId id="2146847196" r:id="rId16"/>
    <p:sldId id="2146847197" r:id="rId17"/>
    <p:sldId id="2146847198" r:id="rId18"/>
    <p:sldId id="2146847199" r:id="rId19"/>
    <p:sldId id="2146847206" r:id="rId20"/>
    <p:sldId id="2146847203" r:id="rId21"/>
    <p:sldId id="1105" r:id="rId22"/>
    <p:sldId id="2146847204" r:id="rId23"/>
    <p:sldId id="2146847205" r:id="rId24"/>
    <p:sldId id="2146847207" r:id="rId25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536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CCD19C-BDBE-4A8E-9EBF-18521C2EA41E}" v="14" dt="2025-02-24T11:15:04.4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39" autoAdjust="0"/>
    <p:restoredTop sz="94543" autoAdjust="0"/>
  </p:normalViewPr>
  <p:slideViewPr>
    <p:cSldViewPr snapToGrid="0" showGuides="1">
      <p:cViewPr varScale="1">
        <p:scale>
          <a:sx n="57" d="100"/>
          <a:sy n="57" d="100"/>
        </p:scale>
        <p:origin x="1176" y="44"/>
      </p:cViewPr>
      <p:guideLst/>
    </p:cSldViewPr>
  </p:slideViewPr>
  <p:outlineViewPr>
    <p:cViewPr>
      <p:scale>
        <a:sx n="33" d="100"/>
        <a:sy n="33" d="100"/>
      </p:scale>
      <p:origin x="0" y="-127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1572"/>
    </p:cViewPr>
  </p:sorterViewPr>
  <p:notesViewPr>
    <p:cSldViewPr snapToGrid="0" showGuides="1">
      <p:cViewPr varScale="1">
        <p:scale>
          <a:sx n="80" d="100"/>
          <a:sy n="80" d="100"/>
        </p:scale>
        <p:origin x="391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tags" Target="tags/tag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Relationship Id="rId8" Type="http://schemas.openxmlformats.org/officeDocument/2006/relationships/slideMaster" Target="slideMasters/slideMaster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1D9CAC-D537-4032-B97E-8491E2F3AF3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C4486400-08F9-42A7-AC43-BFFADA5B87DF}">
      <dgm:prSet phldrT="[Text]"/>
      <dgm:spPr/>
      <dgm:t>
        <a:bodyPr/>
        <a:lstStyle/>
        <a:p>
          <a:r>
            <a:rPr lang="en-GB" dirty="0"/>
            <a:t>PR notifies PSA of death</a:t>
          </a:r>
        </a:p>
      </dgm:t>
    </dgm:pt>
    <dgm:pt modelId="{054A02E1-3132-41FC-943D-49E8F08C0EB1}" type="parTrans" cxnId="{DA22F7AE-8747-4FAD-B512-7C6F5E780037}">
      <dgm:prSet/>
      <dgm:spPr/>
      <dgm:t>
        <a:bodyPr/>
        <a:lstStyle/>
        <a:p>
          <a:endParaRPr lang="en-GB"/>
        </a:p>
      </dgm:t>
    </dgm:pt>
    <dgm:pt modelId="{3ACA1999-1956-42CA-A3CD-83357CE9A25A}" type="sibTrans" cxnId="{DA22F7AE-8747-4FAD-B512-7C6F5E780037}">
      <dgm:prSet/>
      <dgm:spPr/>
      <dgm:t>
        <a:bodyPr/>
        <a:lstStyle/>
        <a:p>
          <a:endParaRPr lang="en-GB" dirty="0"/>
        </a:p>
      </dgm:t>
    </dgm:pt>
    <dgm:pt modelId="{1858DAEB-FC89-4E7B-953D-81AF27BD4EA3}">
      <dgm:prSet phldrT="[Text]"/>
      <dgm:spPr/>
      <dgm:t>
        <a:bodyPr/>
        <a:lstStyle/>
        <a:p>
          <a:r>
            <a:rPr lang="en-GB" dirty="0"/>
            <a:t>PSA informs PR of unused funds or death benefits</a:t>
          </a:r>
        </a:p>
      </dgm:t>
    </dgm:pt>
    <dgm:pt modelId="{22A99414-798A-4D76-8490-8BE0F89DE8D2}" type="parTrans" cxnId="{94B9B9DB-4017-4E4B-804D-11B7EAFCFB5D}">
      <dgm:prSet/>
      <dgm:spPr/>
      <dgm:t>
        <a:bodyPr/>
        <a:lstStyle/>
        <a:p>
          <a:endParaRPr lang="en-GB"/>
        </a:p>
      </dgm:t>
    </dgm:pt>
    <dgm:pt modelId="{A681C709-3DA0-4F94-98C7-98F5BE73F36D}" type="sibTrans" cxnId="{94B9B9DB-4017-4E4B-804D-11B7EAFCFB5D}">
      <dgm:prSet/>
      <dgm:spPr/>
      <dgm:t>
        <a:bodyPr/>
        <a:lstStyle/>
        <a:p>
          <a:endParaRPr lang="en-GB" dirty="0"/>
        </a:p>
      </dgm:t>
    </dgm:pt>
    <dgm:pt modelId="{99C602E0-FC6E-4C89-A1FB-FC0E07C29E9A}">
      <dgm:prSet phldrT="[Text]"/>
      <dgm:spPr/>
      <dgm:t>
        <a:bodyPr/>
        <a:lstStyle/>
        <a:p>
          <a:r>
            <a:rPr lang="en-GB" dirty="0"/>
            <a:t>PRs determine whether IHT due, and how nil-rate band is apportioned across assets</a:t>
          </a:r>
        </a:p>
      </dgm:t>
    </dgm:pt>
    <dgm:pt modelId="{BEE2FE8B-EF8F-4755-A46D-1B2F1596785D}" type="parTrans" cxnId="{F32F636F-33E8-4A96-B0EB-637677894D4A}">
      <dgm:prSet/>
      <dgm:spPr/>
      <dgm:t>
        <a:bodyPr/>
        <a:lstStyle/>
        <a:p>
          <a:endParaRPr lang="en-GB"/>
        </a:p>
      </dgm:t>
    </dgm:pt>
    <dgm:pt modelId="{B867CEC8-E985-4F74-A260-69C86B4BD2D8}" type="sibTrans" cxnId="{F32F636F-33E8-4A96-B0EB-637677894D4A}">
      <dgm:prSet/>
      <dgm:spPr/>
      <dgm:t>
        <a:bodyPr/>
        <a:lstStyle/>
        <a:p>
          <a:endParaRPr lang="en-GB" dirty="0"/>
        </a:p>
      </dgm:t>
    </dgm:pt>
    <dgm:pt modelId="{FBC8A1CE-3D62-4B78-B45D-C3D7007E2A0E}">
      <dgm:prSet/>
      <dgm:spPr/>
      <dgm:t>
        <a:bodyPr/>
        <a:lstStyle/>
        <a:p>
          <a:r>
            <a:rPr lang="en-GB" dirty="0"/>
            <a:t>PR shares output with PSA</a:t>
          </a:r>
        </a:p>
      </dgm:t>
    </dgm:pt>
    <dgm:pt modelId="{8AE43FC2-1B35-4FE4-8094-2A9EA902F7AB}" type="parTrans" cxnId="{A0EA793A-7010-4C0A-B4A3-F6787289E777}">
      <dgm:prSet/>
      <dgm:spPr/>
      <dgm:t>
        <a:bodyPr/>
        <a:lstStyle/>
        <a:p>
          <a:endParaRPr lang="en-GB"/>
        </a:p>
      </dgm:t>
    </dgm:pt>
    <dgm:pt modelId="{33997C4B-33A4-48DF-8F07-85C20E9CA990}" type="sibTrans" cxnId="{A0EA793A-7010-4C0A-B4A3-F6787289E777}">
      <dgm:prSet/>
      <dgm:spPr/>
      <dgm:t>
        <a:bodyPr/>
        <a:lstStyle/>
        <a:p>
          <a:endParaRPr lang="en-GB" dirty="0"/>
        </a:p>
      </dgm:t>
    </dgm:pt>
    <dgm:pt modelId="{1ACB550F-A297-44E1-8AD1-EEFFE7EB7E06}">
      <dgm:prSet/>
      <dgm:spPr/>
      <dgm:t>
        <a:bodyPr/>
        <a:lstStyle/>
        <a:p>
          <a:r>
            <a:rPr lang="en-GB" dirty="0"/>
            <a:t>PSA calculates IHT on pension assets</a:t>
          </a:r>
        </a:p>
      </dgm:t>
    </dgm:pt>
    <dgm:pt modelId="{107DAD80-D695-4557-AAAE-A36C24A98103}" type="parTrans" cxnId="{BCAD99DB-4229-4036-B682-C176B8E3905A}">
      <dgm:prSet/>
      <dgm:spPr/>
      <dgm:t>
        <a:bodyPr/>
        <a:lstStyle/>
        <a:p>
          <a:endParaRPr lang="en-GB"/>
        </a:p>
      </dgm:t>
    </dgm:pt>
    <dgm:pt modelId="{7BA68760-1B41-43AC-A76A-9675B5DB5EDC}" type="sibTrans" cxnId="{BCAD99DB-4229-4036-B682-C176B8E3905A}">
      <dgm:prSet/>
      <dgm:spPr/>
      <dgm:t>
        <a:bodyPr/>
        <a:lstStyle/>
        <a:p>
          <a:endParaRPr lang="en-GB" dirty="0"/>
        </a:p>
      </dgm:t>
    </dgm:pt>
    <dgm:pt modelId="{0CF2FED5-8DF0-42B5-9331-7A32823B71C3}">
      <dgm:prSet/>
      <dgm:spPr/>
      <dgm:t>
        <a:bodyPr/>
        <a:lstStyle/>
        <a:p>
          <a:r>
            <a:rPr lang="en-GB" dirty="0"/>
            <a:t>PSA pays HMRC</a:t>
          </a:r>
        </a:p>
      </dgm:t>
    </dgm:pt>
    <dgm:pt modelId="{ACC757BA-9FC2-4FB8-8A54-EB8DBDB648F0}" type="parTrans" cxnId="{BE19681C-465D-44CC-A290-4B864D9A941A}">
      <dgm:prSet/>
      <dgm:spPr/>
      <dgm:t>
        <a:bodyPr/>
        <a:lstStyle/>
        <a:p>
          <a:endParaRPr lang="en-GB"/>
        </a:p>
      </dgm:t>
    </dgm:pt>
    <dgm:pt modelId="{5A9F362F-4F86-4233-8FEA-57BB60CBCBF2}" type="sibTrans" cxnId="{BE19681C-465D-44CC-A290-4B864D9A941A}">
      <dgm:prSet/>
      <dgm:spPr/>
      <dgm:t>
        <a:bodyPr/>
        <a:lstStyle/>
        <a:p>
          <a:endParaRPr lang="en-GB"/>
        </a:p>
      </dgm:t>
    </dgm:pt>
    <dgm:pt modelId="{14C0AF99-0E44-4171-A6DD-F44B33003115}" type="pres">
      <dgm:prSet presAssocID="{1B1D9CAC-D537-4032-B97E-8491E2F3AF34}" presName="Name0" presStyleCnt="0">
        <dgm:presLayoutVars>
          <dgm:dir/>
          <dgm:resizeHandles val="exact"/>
        </dgm:presLayoutVars>
      </dgm:prSet>
      <dgm:spPr/>
    </dgm:pt>
    <dgm:pt modelId="{A022442D-15EB-4C9C-AFDE-B91AA3F0B72B}" type="pres">
      <dgm:prSet presAssocID="{C4486400-08F9-42A7-AC43-BFFADA5B87DF}" presName="node" presStyleLbl="node1" presStyleIdx="0" presStyleCnt="6">
        <dgm:presLayoutVars>
          <dgm:bulletEnabled val="1"/>
        </dgm:presLayoutVars>
      </dgm:prSet>
      <dgm:spPr/>
    </dgm:pt>
    <dgm:pt modelId="{8E7BFB02-B536-4FC8-9479-422F318C4111}" type="pres">
      <dgm:prSet presAssocID="{3ACA1999-1956-42CA-A3CD-83357CE9A25A}" presName="sibTrans" presStyleLbl="sibTrans2D1" presStyleIdx="0" presStyleCnt="5"/>
      <dgm:spPr/>
    </dgm:pt>
    <dgm:pt modelId="{5584EBC5-A703-4B1B-92C0-75D076E2117B}" type="pres">
      <dgm:prSet presAssocID="{3ACA1999-1956-42CA-A3CD-83357CE9A25A}" presName="connectorText" presStyleLbl="sibTrans2D1" presStyleIdx="0" presStyleCnt="5"/>
      <dgm:spPr/>
    </dgm:pt>
    <dgm:pt modelId="{D1ACDF55-848C-4C9D-8196-3531E3E6853A}" type="pres">
      <dgm:prSet presAssocID="{1858DAEB-FC89-4E7B-953D-81AF27BD4EA3}" presName="node" presStyleLbl="node1" presStyleIdx="1" presStyleCnt="6" custLinFactNeighborY="2560">
        <dgm:presLayoutVars>
          <dgm:bulletEnabled val="1"/>
        </dgm:presLayoutVars>
      </dgm:prSet>
      <dgm:spPr/>
    </dgm:pt>
    <dgm:pt modelId="{ECB37233-50A4-4E05-9538-D093F1727B9E}" type="pres">
      <dgm:prSet presAssocID="{A681C709-3DA0-4F94-98C7-98F5BE73F36D}" presName="sibTrans" presStyleLbl="sibTrans2D1" presStyleIdx="1" presStyleCnt="5"/>
      <dgm:spPr/>
    </dgm:pt>
    <dgm:pt modelId="{D85527FC-8E86-4893-A7A5-77DF37C0FD5D}" type="pres">
      <dgm:prSet presAssocID="{A681C709-3DA0-4F94-98C7-98F5BE73F36D}" presName="connectorText" presStyleLbl="sibTrans2D1" presStyleIdx="1" presStyleCnt="5"/>
      <dgm:spPr/>
    </dgm:pt>
    <dgm:pt modelId="{4125D925-4FCC-4C75-921E-8BB70FADF6CF}" type="pres">
      <dgm:prSet presAssocID="{99C602E0-FC6E-4C89-A1FB-FC0E07C29E9A}" presName="node" presStyleLbl="node1" presStyleIdx="2" presStyleCnt="6">
        <dgm:presLayoutVars>
          <dgm:bulletEnabled val="1"/>
        </dgm:presLayoutVars>
      </dgm:prSet>
      <dgm:spPr/>
    </dgm:pt>
    <dgm:pt modelId="{30B8E174-BB40-44B7-AA70-E2F4936220C4}" type="pres">
      <dgm:prSet presAssocID="{B867CEC8-E985-4F74-A260-69C86B4BD2D8}" presName="sibTrans" presStyleLbl="sibTrans2D1" presStyleIdx="2" presStyleCnt="5"/>
      <dgm:spPr/>
    </dgm:pt>
    <dgm:pt modelId="{36A64DC5-148F-4B50-A91F-EC95663FCFF3}" type="pres">
      <dgm:prSet presAssocID="{B867CEC8-E985-4F74-A260-69C86B4BD2D8}" presName="connectorText" presStyleLbl="sibTrans2D1" presStyleIdx="2" presStyleCnt="5"/>
      <dgm:spPr/>
    </dgm:pt>
    <dgm:pt modelId="{2F5E4A9A-FB6A-4D00-9248-3CFF00B8104F}" type="pres">
      <dgm:prSet presAssocID="{FBC8A1CE-3D62-4B78-B45D-C3D7007E2A0E}" presName="node" presStyleLbl="node1" presStyleIdx="3" presStyleCnt="6">
        <dgm:presLayoutVars>
          <dgm:bulletEnabled val="1"/>
        </dgm:presLayoutVars>
      </dgm:prSet>
      <dgm:spPr/>
    </dgm:pt>
    <dgm:pt modelId="{389AF032-3743-4D31-A012-801F2C44EE6F}" type="pres">
      <dgm:prSet presAssocID="{33997C4B-33A4-48DF-8F07-85C20E9CA990}" presName="sibTrans" presStyleLbl="sibTrans2D1" presStyleIdx="3" presStyleCnt="5"/>
      <dgm:spPr/>
    </dgm:pt>
    <dgm:pt modelId="{E47D3DB7-58A9-40D9-81FD-2C103D49654A}" type="pres">
      <dgm:prSet presAssocID="{33997C4B-33A4-48DF-8F07-85C20E9CA990}" presName="connectorText" presStyleLbl="sibTrans2D1" presStyleIdx="3" presStyleCnt="5"/>
      <dgm:spPr/>
    </dgm:pt>
    <dgm:pt modelId="{C2E3F255-E57D-4DC4-8965-BE4726865E23}" type="pres">
      <dgm:prSet presAssocID="{1ACB550F-A297-44E1-8AD1-EEFFE7EB7E06}" presName="node" presStyleLbl="node1" presStyleIdx="4" presStyleCnt="6">
        <dgm:presLayoutVars>
          <dgm:bulletEnabled val="1"/>
        </dgm:presLayoutVars>
      </dgm:prSet>
      <dgm:spPr/>
    </dgm:pt>
    <dgm:pt modelId="{35B958E6-914C-454D-A139-70AE3448E30D}" type="pres">
      <dgm:prSet presAssocID="{7BA68760-1B41-43AC-A76A-9675B5DB5EDC}" presName="sibTrans" presStyleLbl="sibTrans2D1" presStyleIdx="4" presStyleCnt="5"/>
      <dgm:spPr/>
    </dgm:pt>
    <dgm:pt modelId="{E62CE52D-D443-4805-8E64-688167B47E5E}" type="pres">
      <dgm:prSet presAssocID="{7BA68760-1B41-43AC-A76A-9675B5DB5EDC}" presName="connectorText" presStyleLbl="sibTrans2D1" presStyleIdx="4" presStyleCnt="5"/>
      <dgm:spPr/>
    </dgm:pt>
    <dgm:pt modelId="{B2653FBC-ACF8-4380-AD6E-6EADE51EA56F}" type="pres">
      <dgm:prSet presAssocID="{0CF2FED5-8DF0-42B5-9331-7A32823B71C3}" presName="node" presStyleLbl="node1" presStyleIdx="5" presStyleCnt="6">
        <dgm:presLayoutVars>
          <dgm:bulletEnabled val="1"/>
        </dgm:presLayoutVars>
      </dgm:prSet>
      <dgm:spPr/>
    </dgm:pt>
  </dgm:ptLst>
  <dgm:cxnLst>
    <dgm:cxn modelId="{C2733608-1AEA-4A40-9AE0-54740251A17B}" type="presOf" srcId="{A681C709-3DA0-4F94-98C7-98F5BE73F36D}" destId="{D85527FC-8E86-4893-A7A5-77DF37C0FD5D}" srcOrd="1" destOrd="0" presId="urn:microsoft.com/office/officeart/2005/8/layout/process1"/>
    <dgm:cxn modelId="{3015A010-B620-426D-842C-1AC843217B33}" type="presOf" srcId="{B867CEC8-E985-4F74-A260-69C86B4BD2D8}" destId="{30B8E174-BB40-44B7-AA70-E2F4936220C4}" srcOrd="0" destOrd="0" presId="urn:microsoft.com/office/officeart/2005/8/layout/process1"/>
    <dgm:cxn modelId="{BE19681C-465D-44CC-A290-4B864D9A941A}" srcId="{1B1D9CAC-D537-4032-B97E-8491E2F3AF34}" destId="{0CF2FED5-8DF0-42B5-9331-7A32823B71C3}" srcOrd="5" destOrd="0" parTransId="{ACC757BA-9FC2-4FB8-8A54-EB8DBDB648F0}" sibTransId="{5A9F362F-4F86-4233-8FEA-57BB60CBCBF2}"/>
    <dgm:cxn modelId="{A0EA793A-7010-4C0A-B4A3-F6787289E777}" srcId="{1B1D9CAC-D537-4032-B97E-8491E2F3AF34}" destId="{FBC8A1CE-3D62-4B78-B45D-C3D7007E2A0E}" srcOrd="3" destOrd="0" parTransId="{8AE43FC2-1B35-4FE4-8094-2A9EA902F7AB}" sibTransId="{33997C4B-33A4-48DF-8F07-85C20E9CA990}"/>
    <dgm:cxn modelId="{F32F636F-33E8-4A96-B0EB-637677894D4A}" srcId="{1B1D9CAC-D537-4032-B97E-8491E2F3AF34}" destId="{99C602E0-FC6E-4C89-A1FB-FC0E07C29E9A}" srcOrd="2" destOrd="0" parTransId="{BEE2FE8B-EF8F-4755-A46D-1B2F1596785D}" sibTransId="{B867CEC8-E985-4F74-A260-69C86B4BD2D8}"/>
    <dgm:cxn modelId="{019E1E7C-8151-47CE-9291-51D33FD2FD42}" type="presOf" srcId="{3ACA1999-1956-42CA-A3CD-83357CE9A25A}" destId="{8E7BFB02-B536-4FC8-9479-422F318C4111}" srcOrd="0" destOrd="0" presId="urn:microsoft.com/office/officeart/2005/8/layout/process1"/>
    <dgm:cxn modelId="{1EE6C37F-BF0D-45EB-87CA-89048DAD0EC8}" type="presOf" srcId="{C4486400-08F9-42A7-AC43-BFFADA5B87DF}" destId="{A022442D-15EB-4C9C-AFDE-B91AA3F0B72B}" srcOrd="0" destOrd="0" presId="urn:microsoft.com/office/officeart/2005/8/layout/process1"/>
    <dgm:cxn modelId="{C009198E-3FDA-42B0-BF6F-7A9C313058A5}" type="presOf" srcId="{33997C4B-33A4-48DF-8F07-85C20E9CA990}" destId="{E47D3DB7-58A9-40D9-81FD-2C103D49654A}" srcOrd="1" destOrd="0" presId="urn:microsoft.com/office/officeart/2005/8/layout/process1"/>
    <dgm:cxn modelId="{60B00490-4682-456F-897B-AEF33E99495C}" type="presOf" srcId="{99C602E0-FC6E-4C89-A1FB-FC0E07C29E9A}" destId="{4125D925-4FCC-4C75-921E-8BB70FADF6CF}" srcOrd="0" destOrd="0" presId="urn:microsoft.com/office/officeart/2005/8/layout/process1"/>
    <dgm:cxn modelId="{2AB40591-0B56-49CB-8380-7DF9BEE47EEA}" type="presOf" srcId="{33997C4B-33A4-48DF-8F07-85C20E9CA990}" destId="{389AF032-3743-4D31-A012-801F2C44EE6F}" srcOrd="0" destOrd="0" presId="urn:microsoft.com/office/officeart/2005/8/layout/process1"/>
    <dgm:cxn modelId="{B65F329B-2CAE-4A00-9735-DF1D21C578F0}" type="presOf" srcId="{0CF2FED5-8DF0-42B5-9331-7A32823B71C3}" destId="{B2653FBC-ACF8-4380-AD6E-6EADE51EA56F}" srcOrd="0" destOrd="0" presId="urn:microsoft.com/office/officeart/2005/8/layout/process1"/>
    <dgm:cxn modelId="{093449A5-9973-4183-98FF-71E0B317E570}" type="presOf" srcId="{3ACA1999-1956-42CA-A3CD-83357CE9A25A}" destId="{5584EBC5-A703-4B1B-92C0-75D076E2117B}" srcOrd="1" destOrd="0" presId="urn:microsoft.com/office/officeart/2005/8/layout/process1"/>
    <dgm:cxn modelId="{022E98AA-9B04-4BEC-864E-94BC54225C05}" type="presOf" srcId="{A681C709-3DA0-4F94-98C7-98F5BE73F36D}" destId="{ECB37233-50A4-4E05-9538-D093F1727B9E}" srcOrd="0" destOrd="0" presId="urn:microsoft.com/office/officeart/2005/8/layout/process1"/>
    <dgm:cxn modelId="{DA22F7AE-8747-4FAD-B512-7C6F5E780037}" srcId="{1B1D9CAC-D537-4032-B97E-8491E2F3AF34}" destId="{C4486400-08F9-42A7-AC43-BFFADA5B87DF}" srcOrd="0" destOrd="0" parTransId="{054A02E1-3132-41FC-943D-49E8F08C0EB1}" sibTransId="{3ACA1999-1956-42CA-A3CD-83357CE9A25A}"/>
    <dgm:cxn modelId="{49E649B0-1B38-48A6-BC43-AB0B53E795D2}" type="presOf" srcId="{FBC8A1CE-3D62-4B78-B45D-C3D7007E2A0E}" destId="{2F5E4A9A-FB6A-4D00-9248-3CFF00B8104F}" srcOrd="0" destOrd="0" presId="urn:microsoft.com/office/officeart/2005/8/layout/process1"/>
    <dgm:cxn modelId="{B7FF53BC-0A43-4149-BC0A-09555F8F4BE5}" type="presOf" srcId="{1B1D9CAC-D537-4032-B97E-8491E2F3AF34}" destId="{14C0AF99-0E44-4171-A6DD-F44B33003115}" srcOrd="0" destOrd="0" presId="urn:microsoft.com/office/officeart/2005/8/layout/process1"/>
    <dgm:cxn modelId="{F25662C5-2305-4398-855D-CF4749F5DF83}" type="presOf" srcId="{1ACB550F-A297-44E1-8AD1-EEFFE7EB7E06}" destId="{C2E3F255-E57D-4DC4-8965-BE4726865E23}" srcOrd="0" destOrd="0" presId="urn:microsoft.com/office/officeart/2005/8/layout/process1"/>
    <dgm:cxn modelId="{94EF6FC5-05C8-46A5-A696-CC2DB6961794}" type="presOf" srcId="{7BA68760-1B41-43AC-A76A-9675B5DB5EDC}" destId="{E62CE52D-D443-4805-8E64-688167B47E5E}" srcOrd="1" destOrd="0" presId="urn:microsoft.com/office/officeart/2005/8/layout/process1"/>
    <dgm:cxn modelId="{BCAD99DB-4229-4036-B682-C176B8E3905A}" srcId="{1B1D9CAC-D537-4032-B97E-8491E2F3AF34}" destId="{1ACB550F-A297-44E1-8AD1-EEFFE7EB7E06}" srcOrd="4" destOrd="0" parTransId="{107DAD80-D695-4557-AAAE-A36C24A98103}" sibTransId="{7BA68760-1B41-43AC-A76A-9675B5DB5EDC}"/>
    <dgm:cxn modelId="{94B9B9DB-4017-4E4B-804D-11B7EAFCFB5D}" srcId="{1B1D9CAC-D537-4032-B97E-8491E2F3AF34}" destId="{1858DAEB-FC89-4E7B-953D-81AF27BD4EA3}" srcOrd="1" destOrd="0" parTransId="{22A99414-798A-4D76-8490-8BE0F89DE8D2}" sibTransId="{A681C709-3DA0-4F94-98C7-98F5BE73F36D}"/>
    <dgm:cxn modelId="{1EE4BADD-F310-4967-9B3B-49B2C1AF9C13}" type="presOf" srcId="{1858DAEB-FC89-4E7B-953D-81AF27BD4EA3}" destId="{D1ACDF55-848C-4C9D-8196-3531E3E6853A}" srcOrd="0" destOrd="0" presId="urn:microsoft.com/office/officeart/2005/8/layout/process1"/>
    <dgm:cxn modelId="{CE19D1EE-9C44-4E0C-BC01-C5ECDD44C10E}" type="presOf" srcId="{B867CEC8-E985-4F74-A260-69C86B4BD2D8}" destId="{36A64DC5-148F-4B50-A91F-EC95663FCFF3}" srcOrd="1" destOrd="0" presId="urn:microsoft.com/office/officeart/2005/8/layout/process1"/>
    <dgm:cxn modelId="{CC1AB5FE-69FD-4730-882B-70AE003ECC1D}" type="presOf" srcId="{7BA68760-1B41-43AC-A76A-9675B5DB5EDC}" destId="{35B958E6-914C-454D-A139-70AE3448E30D}" srcOrd="0" destOrd="0" presId="urn:microsoft.com/office/officeart/2005/8/layout/process1"/>
    <dgm:cxn modelId="{785440E1-97CB-4EC4-876B-5579F4C2BF4A}" type="presParOf" srcId="{14C0AF99-0E44-4171-A6DD-F44B33003115}" destId="{A022442D-15EB-4C9C-AFDE-B91AA3F0B72B}" srcOrd="0" destOrd="0" presId="urn:microsoft.com/office/officeart/2005/8/layout/process1"/>
    <dgm:cxn modelId="{743EAD97-A0F1-43EE-A614-43992CB1052B}" type="presParOf" srcId="{14C0AF99-0E44-4171-A6DD-F44B33003115}" destId="{8E7BFB02-B536-4FC8-9479-422F318C4111}" srcOrd="1" destOrd="0" presId="urn:microsoft.com/office/officeart/2005/8/layout/process1"/>
    <dgm:cxn modelId="{4F7A7FAC-53BF-4005-B81F-BE6DF09D03CC}" type="presParOf" srcId="{8E7BFB02-B536-4FC8-9479-422F318C4111}" destId="{5584EBC5-A703-4B1B-92C0-75D076E2117B}" srcOrd="0" destOrd="0" presId="urn:microsoft.com/office/officeart/2005/8/layout/process1"/>
    <dgm:cxn modelId="{BF5895E9-EF77-4EFF-98D8-1B4918A527A9}" type="presParOf" srcId="{14C0AF99-0E44-4171-A6DD-F44B33003115}" destId="{D1ACDF55-848C-4C9D-8196-3531E3E6853A}" srcOrd="2" destOrd="0" presId="urn:microsoft.com/office/officeart/2005/8/layout/process1"/>
    <dgm:cxn modelId="{11B22EB5-48F9-4C4A-9052-6A3DDB5260C1}" type="presParOf" srcId="{14C0AF99-0E44-4171-A6DD-F44B33003115}" destId="{ECB37233-50A4-4E05-9538-D093F1727B9E}" srcOrd="3" destOrd="0" presId="urn:microsoft.com/office/officeart/2005/8/layout/process1"/>
    <dgm:cxn modelId="{62D5DF33-DE2E-4D95-8335-8523609446B1}" type="presParOf" srcId="{ECB37233-50A4-4E05-9538-D093F1727B9E}" destId="{D85527FC-8E86-4893-A7A5-77DF37C0FD5D}" srcOrd="0" destOrd="0" presId="urn:microsoft.com/office/officeart/2005/8/layout/process1"/>
    <dgm:cxn modelId="{0561A881-3A5F-454A-AEDD-0864341AD1F6}" type="presParOf" srcId="{14C0AF99-0E44-4171-A6DD-F44B33003115}" destId="{4125D925-4FCC-4C75-921E-8BB70FADF6CF}" srcOrd="4" destOrd="0" presId="urn:microsoft.com/office/officeart/2005/8/layout/process1"/>
    <dgm:cxn modelId="{C4235EB6-A884-4540-8C78-C93AF45D51A0}" type="presParOf" srcId="{14C0AF99-0E44-4171-A6DD-F44B33003115}" destId="{30B8E174-BB40-44B7-AA70-E2F4936220C4}" srcOrd="5" destOrd="0" presId="urn:microsoft.com/office/officeart/2005/8/layout/process1"/>
    <dgm:cxn modelId="{746C7A9E-F85F-46AC-B616-183B01174DFB}" type="presParOf" srcId="{30B8E174-BB40-44B7-AA70-E2F4936220C4}" destId="{36A64DC5-148F-4B50-A91F-EC95663FCFF3}" srcOrd="0" destOrd="0" presId="urn:microsoft.com/office/officeart/2005/8/layout/process1"/>
    <dgm:cxn modelId="{98175AF3-F8AB-48D8-96B2-6003F85F9C49}" type="presParOf" srcId="{14C0AF99-0E44-4171-A6DD-F44B33003115}" destId="{2F5E4A9A-FB6A-4D00-9248-3CFF00B8104F}" srcOrd="6" destOrd="0" presId="urn:microsoft.com/office/officeart/2005/8/layout/process1"/>
    <dgm:cxn modelId="{4BF84BD9-1367-4977-A5B6-53DE03E82F51}" type="presParOf" srcId="{14C0AF99-0E44-4171-A6DD-F44B33003115}" destId="{389AF032-3743-4D31-A012-801F2C44EE6F}" srcOrd="7" destOrd="0" presId="urn:microsoft.com/office/officeart/2005/8/layout/process1"/>
    <dgm:cxn modelId="{EA0429E4-C4C8-4F68-90F5-786B29E31721}" type="presParOf" srcId="{389AF032-3743-4D31-A012-801F2C44EE6F}" destId="{E47D3DB7-58A9-40D9-81FD-2C103D49654A}" srcOrd="0" destOrd="0" presId="urn:microsoft.com/office/officeart/2005/8/layout/process1"/>
    <dgm:cxn modelId="{1FC7D3B9-BCE6-4833-8D21-3B0C72AF939C}" type="presParOf" srcId="{14C0AF99-0E44-4171-A6DD-F44B33003115}" destId="{C2E3F255-E57D-4DC4-8965-BE4726865E23}" srcOrd="8" destOrd="0" presId="urn:microsoft.com/office/officeart/2005/8/layout/process1"/>
    <dgm:cxn modelId="{54600894-EBC4-4F80-8570-F1F507948DC4}" type="presParOf" srcId="{14C0AF99-0E44-4171-A6DD-F44B33003115}" destId="{35B958E6-914C-454D-A139-70AE3448E30D}" srcOrd="9" destOrd="0" presId="urn:microsoft.com/office/officeart/2005/8/layout/process1"/>
    <dgm:cxn modelId="{BD7C4C9C-5AC7-4A30-BC62-5EE814E96B4A}" type="presParOf" srcId="{35B958E6-914C-454D-A139-70AE3448E30D}" destId="{E62CE52D-D443-4805-8E64-688167B47E5E}" srcOrd="0" destOrd="0" presId="urn:microsoft.com/office/officeart/2005/8/layout/process1"/>
    <dgm:cxn modelId="{15CA1885-018A-470D-B550-A1763EF3364B}" type="presParOf" srcId="{14C0AF99-0E44-4171-A6DD-F44B33003115}" destId="{B2653FBC-ACF8-4380-AD6E-6EADE51EA56F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22442D-15EB-4C9C-AFDE-B91AA3F0B72B}">
      <dsp:nvSpPr>
        <dsp:cNvPr id="0" name=""/>
        <dsp:cNvSpPr/>
      </dsp:nvSpPr>
      <dsp:spPr>
        <a:xfrm>
          <a:off x="0" y="96020"/>
          <a:ext cx="1489471" cy="16843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PR notifies PSA of death</a:t>
          </a:r>
        </a:p>
      </dsp:txBody>
      <dsp:txXfrm>
        <a:off x="43625" y="139645"/>
        <a:ext cx="1402221" cy="1597133"/>
      </dsp:txXfrm>
    </dsp:sp>
    <dsp:sp modelId="{8E7BFB02-B536-4FC8-9479-422F318C4111}">
      <dsp:nvSpPr>
        <dsp:cNvPr id="0" name=""/>
        <dsp:cNvSpPr/>
      </dsp:nvSpPr>
      <dsp:spPr>
        <a:xfrm rot="71078">
          <a:off x="1638385" y="775262"/>
          <a:ext cx="315835" cy="3693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 dirty="0"/>
        </a:p>
      </dsp:txBody>
      <dsp:txXfrm>
        <a:off x="1638395" y="848161"/>
        <a:ext cx="221085" cy="221632"/>
      </dsp:txXfrm>
    </dsp:sp>
    <dsp:sp modelId="{D1ACDF55-848C-4C9D-8196-3531E3E6853A}">
      <dsp:nvSpPr>
        <dsp:cNvPr id="0" name=""/>
        <dsp:cNvSpPr/>
      </dsp:nvSpPr>
      <dsp:spPr>
        <a:xfrm>
          <a:off x="2085260" y="139141"/>
          <a:ext cx="1489471" cy="16843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PSA informs PR of unused funds or death benefits</a:t>
          </a:r>
        </a:p>
      </dsp:txBody>
      <dsp:txXfrm>
        <a:off x="2128885" y="182766"/>
        <a:ext cx="1402221" cy="1597133"/>
      </dsp:txXfrm>
    </dsp:sp>
    <dsp:sp modelId="{ECB37233-50A4-4E05-9538-D093F1727B9E}">
      <dsp:nvSpPr>
        <dsp:cNvPr id="0" name=""/>
        <dsp:cNvSpPr/>
      </dsp:nvSpPr>
      <dsp:spPr>
        <a:xfrm rot="21528922">
          <a:off x="3723645" y="774893"/>
          <a:ext cx="315835" cy="3693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 dirty="0"/>
        </a:p>
      </dsp:txBody>
      <dsp:txXfrm>
        <a:off x="3723655" y="849750"/>
        <a:ext cx="221085" cy="221632"/>
      </dsp:txXfrm>
    </dsp:sp>
    <dsp:sp modelId="{4125D925-4FCC-4C75-921E-8BB70FADF6CF}">
      <dsp:nvSpPr>
        <dsp:cNvPr id="0" name=""/>
        <dsp:cNvSpPr/>
      </dsp:nvSpPr>
      <dsp:spPr>
        <a:xfrm>
          <a:off x="4170520" y="96020"/>
          <a:ext cx="1489471" cy="16843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PRs determine whether IHT due, and how nil-rate band is apportioned across assets</a:t>
          </a:r>
        </a:p>
      </dsp:txBody>
      <dsp:txXfrm>
        <a:off x="4214145" y="139645"/>
        <a:ext cx="1402221" cy="1597133"/>
      </dsp:txXfrm>
    </dsp:sp>
    <dsp:sp modelId="{30B8E174-BB40-44B7-AA70-E2F4936220C4}">
      <dsp:nvSpPr>
        <dsp:cNvPr id="0" name=""/>
        <dsp:cNvSpPr/>
      </dsp:nvSpPr>
      <dsp:spPr>
        <a:xfrm>
          <a:off x="5808939" y="753518"/>
          <a:ext cx="315768" cy="3693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 dirty="0"/>
        </a:p>
      </dsp:txBody>
      <dsp:txXfrm>
        <a:off x="5808939" y="827396"/>
        <a:ext cx="221038" cy="221632"/>
      </dsp:txXfrm>
    </dsp:sp>
    <dsp:sp modelId="{2F5E4A9A-FB6A-4D00-9248-3CFF00B8104F}">
      <dsp:nvSpPr>
        <dsp:cNvPr id="0" name=""/>
        <dsp:cNvSpPr/>
      </dsp:nvSpPr>
      <dsp:spPr>
        <a:xfrm>
          <a:off x="6255781" y="96020"/>
          <a:ext cx="1489471" cy="16843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PR shares output with PSA</a:t>
          </a:r>
        </a:p>
      </dsp:txBody>
      <dsp:txXfrm>
        <a:off x="6299406" y="139645"/>
        <a:ext cx="1402221" cy="1597133"/>
      </dsp:txXfrm>
    </dsp:sp>
    <dsp:sp modelId="{389AF032-3743-4D31-A012-801F2C44EE6F}">
      <dsp:nvSpPr>
        <dsp:cNvPr id="0" name=""/>
        <dsp:cNvSpPr/>
      </dsp:nvSpPr>
      <dsp:spPr>
        <a:xfrm>
          <a:off x="7894200" y="753518"/>
          <a:ext cx="315768" cy="3693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 dirty="0"/>
        </a:p>
      </dsp:txBody>
      <dsp:txXfrm>
        <a:off x="7894200" y="827396"/>
        <a:ext cx="221038" cy="221632"/>
      </dsp:txXfrm>
    </dsp:sp>
    <dsp:sp modelId="{C2E3F255-E57D-4DC4-8965-BE4726865E23}">
      <dsp:nvSpPr>
        <dsp:cNvPr id="0" name=""/>
        <dsp:cNvSpPr/>
      </dsp:nvSpPr>
      <dsp:spPr>
        <a:xfrm>
          <a:off x="8341041" y="96020"/>
          <a:ext cx="1489471" cy="16843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PSA calculates IHT on pension assets</a:t>
          </a:r>
        </a:p>
      </dsp:txBody>
      <dsp:txXfrm>
        <a:off x="8384666" y="139645"/>
        <a:ext cx="1402221" cy="1597133"/>
      </dsp:txXfrm>
    </dsp:sp>
    <dsp:sp modelId="{35B958E6-914C-454D-A139-70AE3448E30D}">
      <dsp:nvSpPr>
        <dsp:cNvPr id="0" name=""/>
        <dsp:cNvSpPr/>
      </dsp:nvSpPr>
      <dsp:spPr>
        <a:xfrm>
          <a:off x="9979460" y="753518"/>
          <a:ext cx="315768" cy="3693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 dirty="0"/>
        </a:p>
      </dsp:txBody>
      <dsp:txXfrm>
        <a:off x="9979460" y="827396"/>
        <a:ext cx="221038" cy="221632"/>
      </dsp:txXfrm>
    </dsp:sp>
    <dsp:sp modelId="{B2653FBC-ACF8-4380-AD6E-6EADE51EA56F}">
      <dsp:nvSpPr>
        <dsp:cNvPr id="0" name=""/>
        <dsp:cNvSpPr/>
      </dsp:nvSpPr>
      <dsp:spPr>
        <a:xfrm>
          <a:off x="10426302" y="96020"/>
          <a:ext cx="1489471" cy="16843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PSA pays HMRC</a:t>
          </a:r>
        </a:p>
      </dsp:txBody>
      <dsp:txXfrm>
        <a:off x="10469927" y="139645"/>
        <a:ext cx="1402221" cy="15971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98A606-C57C-432C-BFA6-105640D0F334}" type="datetimeFigureOut">
              <a:rPr lang="en-GB" smtClean="0"/>
              <a:t>25/02/2025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4A866C-EBE2-4F67-AABB-C72098E2B8C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36734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83AE1-E8B0-491C-8ACA-9613A8E0C926}" type="datetimeFigureOut">
              <a:rPr lang="en-GB" smtClean="0"/>
              <a:t>25/02/2025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23E0A6-C3E7-498D-8E46-F7C10573595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0870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7E35C3-AA41-4EF0-975F-0BBF1C3D4CB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3516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Interested in views on how this would work in practice</a:t>
            </a:r>
          </a:p>
          <a:p>
            <a:endParaRPr lang="en-GB" dirty="0"/>
          </a:p>
          <a:p>
            <a:r>
              <a:rPr lang="en-GB" dirty="0"/>
              <a:t>Litigation risk protection</a:t>
            </a:r>
          </a:p>
          <a:p>
            <a:r>
              <a:rPr lang="en-GB" dirty="0"/>
              <a:t>Burden and improving expertise –trusteeship consultation; consultants/advisers</a:t>
            </a:r>
          </a:p>
          <a:p>
            <a:endParaRPr lang="en-GB" dirty="0"/>
          </a:p>
          <a:p>
            <a:r>
              <a:rPr lang="en-GB" dirty="0"/>
              <a:t>Factors – demographics – pot size, age, length of service?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7D914E-5A44-47B1-9015-DD3B3BE2DAC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1426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23E0A6-C3E7-498D-8E46-F7C10573595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9984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7E35C3-AA41-4EF0-975F-0BBF1C3D4CB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3516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23E0A6-C3E7-498D-8E46-F7C10573595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97129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7E35C3-AA41-4EF0-975F-0BBF1C3D4CB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88756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23E0A6-C3E7-498D-8E46-F7C105735957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5813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emf"/><Relationship Id="rId4" Type="http://schemas.microsoft.com/office/2007/relationships/hdphoto" Target="../media/hdphoto1.wdp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emf"/><Relationship Id="rId4" Type="http://schemas.microsoft.com/office/2007/relationships/hdphoto" Target="../media/hdphoto1.wdp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.xml"/><Relationship Id="rId6" Type="http://schemas.openxmlformats.org/officeDocument/2006/relationships/image" Target="../media/image19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6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9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.pn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DAFF5F4-686D-47E7-BD73-131882FDDA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3442" y="1"/>
            <a:ext cx="4521058" cy="6858000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38113" y="2606479"/>
            <a:ext cx="7383709" cy="1325563"/>
          </a:xfrm>
        </p:spPr>
        <p:txBody>
          <a:bodyPr anchor="ctr" anchorCtr="0">
            <a:normAutofit/>
          </a:bodyPr>
          <a:lstStyle>
            <a:lvl1pPr algn="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38113" y="2058791"/>
            <a:ext cx="7383709" cy="914400"/>
          </a:xfrm>
        </p:spPr>
        <p:txBody>
          <a:bodyPr anchor="b" anchorCtr="0">
            <a:normAutofit/>
          </a:bodyPr>
          <a:lstStyle>
            <a:lvl1pPr marL="0" indent="0" algn="r">
              <a:buFontTx/>
              <a:buNone/>
              <a:defRPr sz="2800" b="0">
                <a:latin typeface="+mn-lt"/>
              </a:defRPr>
            </a:lvl1pPr>
            <a:lvl2pPr marL="457200" indent="0" algn="r">
              <a:buFontTx/>
              <a:buNone/>
              <a:defRPr>
                <a:latin typeface="+mj-lt"/>
              </a:defRPr>
            </a:lvl2pPr>
            <a:lvl3pPr marL="914400" indent="0" algn="r">
              <a:buFontTx/>
              <a:buNone/>
              <a:defRPr>
                <a:latin typeface="+mj-lt"/>
              </a:defRPr>
            </a:lvl3pPr>
            <a:lvl4pPr marL="1371600" indent="0" algn="r">
              <a:buFontTx/>
              <a:buNone/>
              <a:defRPr>
                <a:latin typeface="+mj-lt"/>
              </a:defRPr>
            </a:lvl4pPr>
            <a:lvl5pPr marL="1828800" indent="0" algn="r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38113" y="3600842"/>
            <a:ext cx="7383709" cy="914400"/>
          </a:xfrm>
        </p:spPr>
        <p:txBody>
          <a:bodyPr vert="horz" lIns="0" tIns="45720" rIns="0" bIns="45720" rtlCol="0" anchor="t" anchorCtr="0">
            <a:normAutofit/>
          </a:bodyPr>
          <a:lstStyle>
            <a:lvl1pPr>
              <a:defRPr lang="en-US" sz="2800" b="0" smtClean="0">
                <a:latin typeface="+mn-lt"/>
              </a:defRPr>
            </a:lvl1pPr>
            <a:lvl2pPr>
              <a:defRPr lang="en-US" smtClean="0">
                <a:latin typeface="+mj-lt"/>
              </a:defRPr>
            </a:lvl2pPr>
            <a:lvl3pPr>
              <a:defRPr lang="en-US" smtClean="0">
                <a:latin typeface="+mj-lt"/>
              </a:defRPr>
            </a:lvl3pPr>
            <a:lvl4pPr>
              <a:defRPr lang="en-US" smtClean="0">
                <a:latin typeface="+mj-lt"/>
              </a:defRPr>
            </a:lvl4pPr>
            <a:lvl5pPr>
              <a:defRPr lang="en-GB">
                <a:latin typeface="+mj-lt"/>
              </a:defRPr>
            </a:lvl5pPr>
          </a:lstStyle>
          <a:p>
            <a:pPr marL="0" lvl="0" indent="0" algn="r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BFD8BE8-0726-4CCD-A246-912A33D3BAEC}"/>
              </a:ext>
            </a:extLst>
          </p:cNvPr>
          <p:cNvSpPr/>
          <p:nvPr userDrawn="1"/>
        </p:nvSpPr>
        <p:spPr>
          <a:xfrm>
            <a:off x="0" y="6082970"/>
            <a:ext cx="12194381" cy="7750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59FC2E-4D2E-457B-8CC8-1A5255324C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5" y="6078208"/>
            <a:ext cx="1609726" cy="7742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C167058-1863-49AE-9F01-525020F26D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72" r="18733" b="32082"/>
          <a:stretch/>
        </p:blipFill>
        <p:spPr>
          <a:xfrm>
            <a:off x="10725756" y="6356455"/>
            <a:ext cx="1330676" cy="23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092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4" t="5357" b="22699"/>
          <a:stretch/>
        </p:blipFill>
        <p:spPr>
          <a:xfrm>
            <a:off x="8709" y="-3215"/>
            <a:ext cx="12192000" cy="6852506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697981" y="3065596"/>
            <a:ext cx="8251825" cy="1325563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" y="8709"/>
            <a:ext cx="1609726" cy="77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89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080000"/>
            <a:ext cx="11473200" cy="4896000"/>
          </a:xfrm>
        </p:spPr>
        <p:txBody>
          <a:bodyPr vert="horz" lIns="0" tIns="45720" rIns="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GB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60000" y="360001"/>
            <a:ext cx="11473200" cy="535531"/>
          </a:xfrm>
        </p:spPr>
        <p:txBody>
          <a:bodyPr vert="horz" wrap="square" lIns="0" tIns="45720" rIns="0" bIns="45720" rtlCol="0" anchor="t" anchorCtr="0">
            <a:spAutoFit/>
          </a:bodyPr>
          <a:lstStyle>
            <a:lvl1pPr>
              <a:defRPr lang="en-GB" sz="3200" dirty="0"/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313AB1-0D11-BF2C-AD49-0841FB72D443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127000" y="127000"/>
            <a:ext cx="11938000" cy="230832"/>
          </a:xfrm>
          <a:prstGeom prst="rect">
            <a:avLst/>
          </a:prstGeom>
          <a:noFill/>
          <a:ln cmpd="sng">
            <a:noFill/>
          </a:ln>
          <a:extLst>
            <a:ext uri="{91240B29-F687-4F45-9708-019B960494DF}">
              <a14:hiddenLine xmlns:a14="http://schemas.microsoft.com/office/drawing/2010/main" cmpd="sng">
                <a:solidFill>
                  <a:schemeClr val="tx1"/>
                </a:solidFill>
              </a14:hiddenLine>
            </a:ext>
          </a:extLst>
        </p:spPr>
        <p:txBody>
          <a:bodyPr vert="horz" wrap="square" rtlCol="0" anchor="ctr">
            <a:normAutofit/>
          </a:bodyPr>
          <a:lstStyle/>
          <a:p>
            <a:pPr marL="285750" indent="-285750" algn="l" defTabSz="914400" rtl="0" eaLnBrk="1" latinLnBrk="0" hangingPunct="1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None/>
            </a:pPr>
            <a:r>
              <a:rPr lang="en-GB" sz="1000" b="0" i="0" u="none">
                <a:solidFill>
                  <a:srgbClr val="000000"/>
                </a:solidFill>
                <a:latin typeface="Calibri" panose="020F0502020204030204" pitchFamily="34" charset="0"/>
              </a:rPr>
              <a:t>LV= Classification: Confidential</a:t>
            </a:r>
            <a:endParaRPr lang="en-GB" sz="1000" b="0" i="0" u="none" dirty="0" err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951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B83DC756-DD94-134E-9B62-AE4B946F55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A person in a black dress&#10;&#10;Description automatically generated with medium confidence">
            <a:extLst>
              <a:ext uri="{FF2B5EF4-FFF2-40B4-BE49-F238E27FC236}">
                <a16:creationId xmlns:a16="http://schemas.microsoft.com/office/drawing/2014/main" id="{099F7A9F-17F1-7A46-A695-1CE31D0FB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1" y="247651"/>
            <a:ext cx="6982884" cy="6610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719667" y="156469"/>
            <a:ext cx="4560000" cy="479095"/>
          </a:xfrm>
        </p:spPr>
        <p:txBody>
          <a:bodyPr lIns="0" tIns="0" rIns="0" bIns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820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A64489FC-8942-D64A-99AF-A1FEFE0E2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84" y="-12700"/>
            <a:ext cx="12238568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2447595" y="1555752"/>
            <a:ext cx="7296811" cy="1201057"/>
          </a:xfrm>
        </p:spPr>
        <p:txBody>
          <a:bodyPr/>
          <a:lstStyle>
            <a:lvl1pPr marL="0" indent="0" algn="ctr">
              <a:buNone/>
              <a:defRPr sz="18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1B3C8CD3-D3A0-67DE-B210-4EBB16DCF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476" y="5713413"/>
            <a:ext cx="2429047" cy="479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078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7ED73B41-DD5D-D544-8A19-1EB34FCD2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84" y="-12700"/>
            <a:ext cx="12238568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16"/>
          <p:cNvSpPr>
            <a:spLocks noGrp="1"/>
          </p:cNvSpPr>
          <p:nvPr>
            <p:ph type="body" sz="quarter" idx="12"/>
          </p:nvPr>
        </p:nvSpPr>
        <p:spPr>
          <a:xfrm>
            <a:off x="2496000" y="1555751"/>
            <a:ext cx="7200000" cy="1201059"/>
          </a:xfrm>
        </p:spPr>
        <p:txBody>
          <a:bodyPr/>
          <a:lstStyle>
            <a:lvl1pPr marL="0" indent="0" algn="ctr">
              <a:buNone/>
              <a:defRPr sz="18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2496000" y="452968"/>
            <a:ext cx="7200000" cy="1102784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3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2EF6E575-C20B-7039-2268-93E536DBD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476" y="5713413"/>
            <a:ext cx="2429047" cy="479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61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CDA5FE77-6984-EE4C-BBE9-8BFF904753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A8391F4-55A6-DF42-B85E-0B5CE45D086A}"/>
              </a:ext>
            </a:extLst>
          </p:cNvPr>
          <p:cNvSpPr/>
          <p:nvPr/>
        </p:nvSpPr>
        <p:spPr>
          <a:xfrm>
            <a:off x="190500" y="192619"/>
            <a:ext cx="11811000" cy="5875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847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53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tRoundedPro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667" y="457200"/>
            <a:ext cx="10752667" cy="433917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19667" y="1574800"/>
            <a:ext cx="10752667" cy="4255565"/>
          </a:xfrm>
        </p:spPr>
        <p:txBody>
          <a:bodyPr>
            <a:normAutofit/>
          </a:bodyPr>
          <a:lstStyle>
            <a:lvl1pPr marL="0" indent="0" algn="ctr">
              <a:lnSpc>
                <a:spcPts val="1800"/>
              </a:lnSpc>
              <a:spcBef>
                <a:spcPts val="0"/>
              </a:spcBef>
              <a:buFontTx/>
              <a:buNone/>
              <a:defRPr sz="1400" cap="all" baseline="0">
                <a:solidFill>
                  <a:schemeClr val="bg2"/>
                </a:solidFill>
              </a:defRPr>
            </a:lvl1pPr>
            <a:lvl2pPr marL="0" indent="0" algn="ctr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400" cap="all" baseline="0"/>
            </a:lvl2pPr>
            <a:lvl3pPr marL="0" indent="0" algn="ctr">
              <a:lnSpc>
                <a:spcPts val="1800"/>
              </a:lnSpc>
              <a:spcBef>
                <a:spcPts val="0"/>
              </a:spcBef>
              <a:buFontTx/>
              <a:buNone/>
              <a:defRPr sz="1400"/>
            </a:lvl3pPr>
            <a:lvl4pPr marL="0" indent="0" algn="ctr">
              <a:lnSpc>
                <a:spcPts val="1800"/>
              </a:lnSpc>
              <a:spcBef>
                <a:spcPts val="0"/>
              </a:spcBef>
              <a:buFontTx/>
              <a:buNone/>
              <a:defRPr sz="1400"/>
            </a:lvl4pPr>
            <a:lvl5pPr marL="0" indent="0" algn="ctr">
              <a:lnSpc>
                <a:spcPts val="1800"/>
              </a:lnSpc>
              <a:spcBef>
                <a:spcPts val="0"/>
              </a:spcBef>
              <a:buFontTx/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5B2BC357-CC5E-BFDB-C887-69B937184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658" y="6281479"/>
            <a:ext cx="1732684" cy="34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804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R_Section Divider_Gradu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5C07CA13-8AF7-B94A-BA96-CFF8B41922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735755" y="1568427"/>
            <a:ext cx="4560000" cy="10080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3pPr marL="0" indent="0" algn="ctr"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1ECFC0B5-3FCC-C7CD-342F-E8CDFE076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413" y="5118699"/>
            <a:ext cx="1732684" cy="34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A person in a black robe&#10;&#10;Description automatically generated with medium confidence">
            <a:extLst>
              <a:ext uri="{FF2B5EF4-FFF2-40B4-BE49-F238E27FC236}">
                <a16:creationId xmlns:a16="http://schemas.microsoft.com/office/drawing/2014/main" id="{443BD1D4-58C0-3309-25F7-14E650D2C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"/>
          <a:stretch>
            <a:fillRect/>
          </a:stretch>
        </p:blipFill>
        <p:spPr bwMode="auto">
          <a:xfrm>
            <a:off x="6289040" y="-7620"/>
            <a:ext cx="5699760" cy="6848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367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R_Section Divider_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208F1403-F744-7D4F-B9CE-1D937FB0FA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57AE9326-AA4E-FAEA-FB10-F8FFC4798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658" y="6281479"/>
            <a:ext cx="1732684" cy="34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144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HR_Section Divider_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D28988E5-61B6-8E48-BC77-B72927B52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567" y="6265334"/>
            <a:ext cx="1684867" cy="332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A45976D3-98AD-FC43-BA32-468025A17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BBA80328-1343-0FEB-0ABE-DB497509C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658" y="6281479"/>
            <a:ext cx="1732684" cy="34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818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ntent Picture &amp; Text Three Colum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>
            <a:extLst>
              <a:ext uri="{FF2B5EF4-FFF2-40B4-BE49-F238E27FC236}">
                <a16:creationId xmlns:a16="http://schemas.microsoft.com/office/drawing/2014/main" id="{011DE81C-2FE9-1745-8F98-286DF7E72E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57A7E50-EE48-664D-81E5-AA8EBF6FC0BA}"/>
              </a:ext>
            </a:extLst>
          </p:cNvPr>
          <p:cNvSpPr/>
          <p:nvPr/>
        </p:nvSpPr>
        <p:spPr>
          <a:xfrm>
            <a:off x="190500" y="192619"/>
            <a:ext cx="11811000" cy="5875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847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53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tRoundedPro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667" y="457200"/>
            <a:ext cx="10752667" cy="433917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41" name="Freeform 3">
            <a:extLst>
              <a:ext uri="{FF2B5EF4-FFF2-40B4-BE49-F238E27FC236}">
                <a16:creationId xmlns:a16="http://schemas.microsoft.com/office/drawing/2014/main" id="{020A94FE-6FD2-4CAA-A04C-B74D259C07D9}"/>
              </a:ext>
            </a:extLst>
          </p:cNvPr>
          <p:cNvSpPr/>
          <p:nvPr/>
        </p:nvSpPr>
        <p:spPr>
          <a:xfrm>
            <a:off x="10232932" y="3893402"/>
            <a:ext cx="558800" cy="21167"/>
          </a:xfrm>
          <a:custGeom>
            <a:avLst/>
            <a:gdLst>
              <a:gd name="connsiteX0" fmla="*/ 6350 w 444703"/>
              <a:gd name="connsiteY0" fmla="*/ 6350 h 22225"/>
              <a:gd name="connsiteX1" fmla="*/ 438353 w 444703"/>
              <a:gd name="connsiteY1" fmla="*/ 6350 h 222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44703" h="22225">
                <a:moveTo>
                  <a:pt x="6350" y="6350"/>
                </a:moveTo>
                <a:lnTo>
                  <a:pt x="438353" y="6350"/>
                </a:lnTo>
              </a:path>
            </a:pathLst>
          </a:custGeom>
          <a:ln w="12700">
            <a:solidFill>
              <a:schemeClr val="bg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379" tIns="34188" rIns="68379" bIns="34188" anchor="ctr"/>
          <a:lstStyle/>
          <a:p>
            <a:pPr marL="0" marR="0" lvl="0" indent="0" algn="ctr" defTabSz="7234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1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nitRoundedPro"/>
              <a:ea typeface="+mn-ea"/>
              <a:cs typeface="+mn-cs"/>
            </a:endParaRPr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6229377A-9D56-48BC-BD7E-20592E3EEC9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552332" y="4168865"/>
            <a:ext cx="1920000" cy="1131888"/>
          </a:xfrm>
        </p:spPr>
        <p:txBody>
          <a:bodyPr>
            <a:normAutofit/>
          </a:bodyPr>
          <a:lstStyle>
            <a:lvl1pPr marL="0" indent="0" algn="ctr">
              <a:lnSpc>
                <a:spcPts val="1200"/>
              </a:lnSpc>
              <a:spcAft>
                <a:spcPts val="900"/>
              </a:spcAft>
              <a:buNone/>
              <a:defRPr sz="14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Picture Placeholder 3">
            <a:extLst>
              <a:ext uri="{FF2B5EF4-FFF2-40B4-BE49-F238E27FC236}">
                <a16:creationId xmlns:a16="http://schemas.microsoft.com/office/drawing/2014/main" id="{DAD893B0-14B5-46D3-AF8C-AA3572B0C48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552332" y="1396748"/>
            <a:ext cx="1920000" cy="2141539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44" name="Freeform 3">
            <a:extLst>
              <a:ext uri="{FF2B5EF4-FFF2-40B4-BE49-F238E27FC236}">
                <a16:creationId xmlns:a16="http://schemas.microsoft.com/office/drawing/2014/main" id="{56997915-9F40-4CE6-8087-B2DFC8FF445D}"/>
              </a:ext>
            </a:extLst>
          </p:cNvPr>
          <p:cNvSpPr/>
          <p:nvPr/>
        </p:nvSpPr>
        <p:spPr>
          <a:xfrm>
            <a:off x="1400268" y="3893402"/>
            <a:ext cx="558800" cy="21167"/>
          </a:xfrm>
          <a:custGeom>
            <a:avLst/>
            <a:gdLst>
              <a:gd name="connsiteX0" fmla="*/ 6350 w 444703"/>
              <a:gd name="connsiteY0" fmla="*/ 6350 h 22225"/>
              <a:gd name="connsiteX1" fmla="*/ 438353 w 444703"/>
              <a:gd name="connsiteY1" fmla="*/ 6350 h 222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44703" h="22225">
                <a:moveTo>
                  <a:pt x="6350" y="6350"/>
                </a:moveTo>
                <a:lnTo>
                  <a:pt x="438353" y="6350"/>
                </a:lnTo>
              </a:path>
            </a:pathLst>
          </a:custGeom>
          <a:ln w="12700">
            <a:solidFill>
              <a:schemeClr val="bg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379" tIns="34188" rIns="68379" bIns="34188" anchor="ctr"/>
          <a:lstStyle/>
          <a:p>
            <a:pPr marL="0" marR="0" lvl="0" indent="0" algn="ctr" defTabSz="7234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1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nitRoundedPro"/>
              <a:ea typeface="+mn-ea"/>
              <a:cs typeface="+mn-cs"/>
            </a:endParaRPr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6E4C6DDF-6D2D-4077-BEA7-ADF2B2F4E4B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19668" y="4168865"/>
            <a:ext cx="1920000" cy="1131888"/>
          </a:xfrm>
        </p:spPr>
        <p:txBody>
          <a:bodyPr>
            <a:normAutofit/>
          </a:bodyPr>
          <a:lstStyle>
            <a:lvl1pPr marL="0" indent="0" algn="ctr">
              <a:lnSpc>
                <a:spcPts val="1200"/>
              </a:lnSpc>
              <a:spcAft>
                <a:spcPts val="900"/>
              </a:spcAft>
              <a:buNone/>
              <a:defRPr sz="14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Picture Placeholder 3">
            <a:extLst>
              <a:ext uri="{FF2B5EF4-FFF2-40B4-BE49-F238E27FC236}">
                <a16:creationId xmlns:a16="http://schemas.microsoft.com/office/drawing/2014/main" id="{B7F84321-9D6A-444D-A731-E0FDAEFC5A2E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19668" y="1396748"/>
            <a:ext cx="1920000" cy="2141539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47" name="Freeform 3">
            <a:extLst>
              <a:ext uri="{FF2B5EF4-FFF2-40B4-BE49-F238E27FC236}">
                <a16:creationId xmlns:a16="http://schemas.microsoft.com/office/drawing/2014/main" id="{DB1294C4-787E-477F-B49D-381379DA0010}"/>
              </a:ext>
            </a:extLst>
          </p:cNvPr>
          <p:cNvSpPr/>
          <p:nvPr/>
        </p:nvSpPr>
        <p:spPr>
          <a:xfrm>
            <a:off x="3608435" y="3893402"/>
            <a:ext cx="558800" cy="21167"/>
          </a:xfrm>
          <a:custGeom>
            <a:avLst/>
            <a:gdLst>
              <a:gd name="connsiteX0" fmla="*/ 6350 w 444703"/>
              <a:gd name="connsiteY0" fmla="*/ 6350 h 22225"/>
              <a:gd name="connsiteX1" fmla="*/ 438353 w 444703"/>
              <a:gd name="connsiteY1" fmla="*/ 6350 h 222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44703" h="22225">
                <a:moveTo>
                  <a:pt x="6350" y="6350"/>
                </a:moveTo>
                <a:lnTo>
                  <a:pt x="438353" y="6350"/>
                </a:lnTo>
              </a:path>
            </a:pathLst>
          </a:custGeom>
          <a:ln w="12700">
            <a:solidFill>
              <a:schemeClr val="bg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379" tIns="34188" rIns="68379" bIns="34188" anchor="ctr"/>
          <a:lstStyle/>
          <a:p>
            <a:pPr marL="0" marR="0" lvl="0" indent="0" algn="ctr" defTabSz="7234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1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nitRoundedPro"/>
              <a:ea typeface="+mn-ea"/>
              <a:cs typeface="+mn-cs"/>
            </a:endParaRP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3CBA4054-CC83-4210-96F4-CEDC836554A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927835" y="4168865"/>
            <a:ext cx="1920000" cy="1131888"/>
          </a:xfrm>
        </p:spPr>
        <p:txBody>
          <a:bodyPr>
            <a:normAutofit/>
          </a:bodyPr>
          <a:lstStyle>
            <a:lvl1pPr marL="0" indent="0" algn="ctr">
              <a:lnSpc>
                <a:spcPts val="1200"/>
              </a:lnSpc>
              <a:spcAft>
                <a:spcPts val="900"/>
              </a:spcAft>
              <a:buNone/>
              <a:defRPr sz="14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Picture Placeholder 3">
            <a:extLst>
              <a:ext uri="{FF2B5EF4-FFF2-40B4-BE49-F238E27FC236}">
                <a16:creationId xmlns:a16="http://schemas.microsoft.com/office/drawing/2014/main" id="{F1F54341-9BFC-4B92-A100-54092C64787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927835" y="1396748"/>
            <a:ext cx="1920000" cy="2141539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50" name="Freeform 3">
            <a:extLst>
              <a:ext uri="{FF2B5EF4-FFF2-40B4-BE49-F238E27FC236}">
                <a16:creationId xmlns:a16="http://schemas.microsoft.com/office/drawing/2014/main" id="{0F7855E5-83AA-48A5-B850-63A9CAD70483}"/>
              </a:ext>
            </a:extLst>
          </p:cNvPr>
          <p:cNvSpPr/>
          <p:nvPr/>
        </p:nvSpPr>
        <p:spPr>
          <a:xfrm>
            <a:off x="5816601" y="3893402"/>
            <a:ext cx="558800" cy="21167"/>
          </a:xfrm>
          <a:custGeom>
            <a:avLst/>
            <a:gdLst>
              <a:gd name="connsiteX0" fmla="*/ 6350 w 444703"/>
              <a:gd name="connsiteY0" fmla="*/ 6350 h 22225"/>
              <a:gd name="connsiteX1" fmla="*/ 438353 w 444703"/>
              <a:gd name="connsiteY1" fmla="*/ 6350 h 222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44703" h="22225">
                <a:moveTo>
                  <a:pt x="6350" y="6350"/>
                </a:moveTo>
                <a:lnTo>
                  <a:pt x="438353" y="6350"/>
                </a:lnTo>
              </a:path>
            </a:pathLst>
          </a:custGeom>
          <a:ln w="12700">
            <a:solidFill>
              <a:schemeClr val="bg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379" tIns="34188" rIns="68379" bIns="34188" anchor="ctr"/>
          <a:lstStyle/>
          <a:p>
            <a:pPr marL="0" marR="0" lvl="0" indent="0" algn="ctr" defTabSz="7234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1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nitRoundedPro"/>
              <a:ea typeface="+mn-ea"/>
              <a:cs typeface="+mn-cs"/>
            </a:endParaRPr>
          </a:p>
        </p:txBody>
      </p:sp>
      <p:sp>
        <p:nvSpPr>
          <p:cNvPr id="51" name="Text Placeholder 4">
            <a:extLst>
              <a:ext uri="{FF2B5EF4-FFF2-40B4-BE49-F238E27FC236}">
                <a16:creationId xmlns:a16="http://schemas.microsoft.com/office/drawing/2014/main" id="{514CAF98-1EC1-44D0-BB05-FE2482A9A5B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136001" y="4168865"/>
            <a:ext cx="1920000" cy="1131888"/>
          </a:xfrm>
        </p:spPr>
        <p:txBody>
          <a:bodyPr>
            <a:normAutofit/>
          </a:bodyPr>
          <a:lstStyle>
            <a:lvl1pPr marL="0" indent="0" algn="ctr">
              <a:lnSpc>
                <a:spcPts val="1200"/>
              </a:lnSpc>
              <a:spcAft>
                <a:spcPts val="900"/>
              </a:spcAft>
              <a:buNone/>
              <a:defRPr sz="14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Picture Placeholder 3">
            <a:extLst>
              <a:ext uri="{FF2B5EF4-FFF2-40B4-BE49-F238E27FC236}">
                <a16:creationId xmlns:a16="http://schemas.microsoft.com/office/drawing/2014/main" id="{C0328EEC-C042-4A98-9086-CB9E4BBE249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136001" y="1396748"/>
            <a:ext cx="1920000" cy="2141539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53" name="Freeform 3">
            <a:extLst>
              <a:ext uri="{FF2B5EF4-FFF2-40B4-BE49-F238E27FC236}">
                <a16:creationId xmlns:a16="http://schemas.microsoft.com/office/drawing/2014/main" id="{D8E7F41C-3CFB-4CA0-800F-A87F0B2F4F9D}"/>
              </a:ext>
            </a:extLst>
          </p:cNvPr>
          <p:cNvSpPr/>
          <p:nvPr/>
        </p:nvSpPr>
        <p:spPr>
          <a:xfrm>
            <a:off x="8024768" y="3893402"/>
            <a:ext cx="558800" cy="21167"/>
          </a:xfrm>
          <a:custGeom>
            <a:avLst/>
            <a:gdLst>
              <a:gd name="connsiteX0" fmla="*/ 6350 w 444703"/>
              <a:gd name="connsiteY0" fmla="*/ 6350 h 22225"/>
              <a:gd name="connsiteX1" fmla="*/ 438353 w 444703"/>
              <a:gd name="connsiteY1" fmla="*/ 6350 h 222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44703" h="22225">
                <a:moveTo>
                  <a:pt x="6350" y="6350"/>
                </a:moveTo>
                <a:lnTo>
                  <a:pt x="438353" y="6350"/>
                </a:lnTo>
              </a:path>
            </a:pathLst>
          </a:custGeom>
          <a:ln w="12700">
            <a:solidFill>
              <a:schemeClr val="bg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379" tIns="34188" rIns="68379" bIns="34188" anchor="ctr"/>
          <a:lstStyle/>
          <a:p>
            <a:pPr marL="0" marR="0" lvl="0" indent="0" algn="ctr" defTabSz="7234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1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nitRoundedPro"/>
              <a:ea typeface="+mn-ea"/>
              <a:cs typeface="+mn-cs"/>
            </a:endParaRPr>
          </a:p>
        </p:txBody>
      </p:sp>
      <p:sp>
        <p:nvSpPr>
          <p:cNvPr id="54" name="Text Placeholder 4">
            <a:extLst>
              <a:ext uri="{FF2B5EF4-FFF2-40B4-BE49-F238E27FC236}">
                <a16:creationId xmlns:a16="http://schemas.microsoft.com/office/drawing/2014/main" id="{144CBD00-B2E5-4046-87B1-5263265E830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344168" y="4168865"/>
            <a:ext cx="1920000" cy="1131888"/>
          </a:xfrm>
        </p:spPr>
        <p:txBody>
          <a:bodyPr>
            <a:normAutofit/>
          </a:bodyPr>
          <a:lstStyle>
            <a:lvl1pPr marL="0" indent="0" algn="ctr">
              <a:lnSpc>
                <a:spcPts val="1200"/>
              </a:lnSpc>
              <a:spcAft>
                <a:spcPts val="900"/>
              </a:spcAft>
              <a:buNone/>
              <a:defRPr sz="14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5" name="Picture Placeholder 3">
            <a:extLst>
              <a:ext uri="{FF2B5EF4-FFF2-40B4-BE49-F238E27FC236}">
                <a16:creationId xmlns:a16="http://schemas.microsoft.com/office/drawing/2014/main" id="{A2A12758-B2C6-41A2-ABEA-B947B0199675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344168" y="1396748"/>
            <a:ext cx="1920000" cy="2141539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A45906C-E82D-5903-6201-194063D49372}"/>
              </a:ext>
            </a:extLst>
          </p:cNvPr>
          <p:cNvCxnSpPr>
            <a:cxnSpLocks/>
          </p:cNvCxnSpPr>
          <p:nvPr/>
        </p:nvCxnSpPr>
        <p:spPr>
          <a:xfrm>
            <a:off x="5733884" y="1151467"/>
            <a:ext cx="720000" cy="0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3" name="Picture 5">
            <a:extLst>
              <a:ext uri="{FF2B5EF4-FFF2-40B4-BE49-F238E27FC236}">
                <a16:creationId xmlns:a16="http://schemas.microsoft.com/office/drawing/2014/main" id="{13CC551F-1F2E-87AA-3390-5EA63AC0E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658" y="6281479"/>
            <a:ext cx="1732684" cy="34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89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6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4" t="5357" b="22699"/>
          <a:stretch/>
        </p:blipFill>
        <p:spPr>
          <a:xfrm>
            <a:off x="0" y="0"/>
            <a:ext cx="12192000" cy="6852506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666757" y="3037291"/>
            <a:ext cx="8251825" cy="646331"/>
          </a:xfrm>
        </p:spPr>
        <p:txBody>
          <a:bodyPr>
            <a:noAutofit/>
          </a:bodyPr>
          <a:lstStyle>
            <a:lvl1pPr algn="l"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66757" y="3619582"/>
            <a:ext cx="8251825" cy="914400"/>
          </a:xfrm>
        </p:spPr>
        <p:txBody>
          <a:bodyPr/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2153835-40B9-4F4A-9783-07F023B34D3C}"/>
              </a:ext>
            </a:extLst>
          </p:cNvPr>
          <p:cNvSpPr/>
          <p:nvPr userDrawn="1"/>
        </p:nvSpPr>
        <p:spPr>
          <a:xfrm>
            <a:off x="-381000" y="-104775"/>
            <a:ext cx="9315450" cy="1943100"/>
          </a:xfrm>
          <a:custGeom>
            <a:avLst/>
            <a:gdLst>
              <a:gd name="connsiteX0" fmla="*/ 9315450 w 9315450"/>
              <a:gd name="connsiteY0" fmla="*/ 0 h 1943100"/>
              <a:gd name="connsiteX1" fmla="*/ 8067675 w 9315450"/>
              <a:gd name="connsiteY1" fmla="*/ 1943100 h 1943100"/>
              <a:gd name="connsiteX2" fmla="*/ 0 w 9315450"/>
              <a:gd name="connsiteY2" fmla="*/ 1428750 h 194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15450" h="1943100">
                <a:moveTo>
                  <a:pt x="9315450" y="0"/>
                </a:moveTo>
                <a:lnTo>
                  <a:pt x="8067675" y="1943100"/>
                </a:lnTo>
                <a:lnTo>
                  <a:pt x="0" y="1428750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30A8D99-3136-4DF8-97A5-4E8C16B1CF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72" r="18733" b="32082"/>
          <a:stretch/>
        </p:blipFill>
        <p:spPr>
          <a:xfrm>
            <a:off x="5429471" y="6356455"/>
            <a:ext cx="1330676" cy="238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" y="8709"/>
            <a:ext cx="1609726" cy="77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6141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Pull Out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7FA200C8-0DF3-C440-B7B9-0745BCE19D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0989384-3428-694E-BF5A-4AC4905DDA5D}"/>
              </a:ext>
            </a:extLst>
          </p:cNvPr>
          <p:cNvSpPr/>
          <p:nvPr/>
        </p:nvSpPr>
        <p:spPr>
          <a:xfrm>
            <a:off x="190500" y="192619"/>
            <a:ext cx="11811000" cy="5875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847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53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tRoundedPro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667" y="457200"/>
            <a:ext cx="10752667" cy="433917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19668" y="1574802"/>
            <a:ext cx="10752665" cy="3006327"/>
          </a:xfrm>
        </p:spPr>
        <p:txBody>
          <a:bodyPr>
            <a:normAutofit/>
          </a:bodyPr>
          <a:lstStyle>
            <a:lvl1pPr marL="0" indent="0" algn="ctr">
              <a:lnSpc>
                <a:spcPts val="3200"/>
              </a:lnSpc>
              <a:spcBef>
                <a:spcPts val="0"/>
              </a:spcBef>
              <a:buFontTx/>
              <a:buNone/>
              <a:defRPr sz="2100" cap="all" baseline="0">
                <a:solidFill>
                  <a:schemeClr val="bg2"/>
                </a:solidFill>
              </a:defRPr>
            </a:lvl1pPr>
            <a:lvl2pPr marL="0" indent="0" algn="ctr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600" cap="all" baseline="0"/>
            </a:lvl2pPr>
            <a:lvl3pPr marL="0" indent="0" algn="ctr">
              <a:lnSpc>
                <a:spcPts val="1800"/>
              </a:lnSpc>
              <a:spcBef>
                <a:spcPts val="0"/>
              </a:spcBef>
              <a:buFontTx/>
              <a:buNone/>
              <a:defRPr sz="1400"/>
            </a:lvl3pPr>
            <a:lvl4pPr marL="0" indent="0" algn="ctr">
              <a:lnSpc>
                <a:spcPts val="1800"/>
              </a:lnSpc>
              <a:spcBef>
                <a:spcPts val="0"/>
              </a:spcBef>
              <a:buFontTx/>
              <a:buNone/>
              <a:defRPr sz="1400"/>
            </a:lvl4pPr>
            <a:lvl5pPr marL="0" indent="0" algn="ctr">
              <a:lnSpc>
                <a:spcPts val="1800"/>
              </a:lnSpc>
              <a:spcBef>
                <a:spcPts val="0"/>
              </a:spcBef>
              <a:buFontTx/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19667" y="4941170"/>
            <a:ext cx="10752667" cy="702071"/>
          </a:xfrm>
        </p:spPr>
        <p:txBody>
          <a:bodyPr>
            <a:normAutofit/>
          </a:bodyPr>
          <a:lstStyle>
            <a:lvl1pPr marL="0" indent="0" algn="ctr">
              <a:lnSpc>
                <a:spcPts val="3200"/>
              </a:lnSpc>
              <a:spcBef>
                <a:spcPts val="0"/>
              </a:spcBef>
              <a:buFontTx/>
              <a:buNone/>
              <a:defRPr sz="1600" cap="all" baseline="0">
                <a:solidFill>
                  <a:schemeClr val="tx1"/>
                </a:solidFill>
              </a:defRPr>
            </a:lvl1pPr>
            <a:lvl2pPr marL="0" indent="0" algn="ctr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600" cap="all" baseline="0"/>
            </a:lvl2pPr>
            <a:lvl3pPr marL="0" indent="0" algn="ctr">
              <a:lnSpc>
                <a:spcPts val="1800"/>
              </a:lnSpc>
              <a:spcBef>
                <a:spcPts val="0"/>
              </a:spcBef>
              <a:buFontTx/>
              <a:buNone/>
              <a:defRPr sz="1400"/>
            </a:lvl3pPr>
            <a:lvl4pPr marL="0" indent="0" algn="ctr">
              <a:lnSpc>
                <a:spcPts val="1800"/>
              </a:lnSpc>
              <a:spcBef>
                <a:spcPts val="0"/>
              </a:spcBef>
              <a:buFontTx/>
              <a:buNone/>
              <a:defRPr sz="1400"/>
            </a:lvl4pPr>
            <a:lvl5pPr marL="0" indent="0" algn="ctr">
              <a:lnSpc>
                <a:spcPts val="1800"/>
              </a:lnSpc>
              <a:spcBef>
                <a:spcPts val="0"/>
              </a:spcBef>
              <a:buFontTx/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6D6FD72-A2E7-1C3B-3175-235E61607312}"/>
              </a:ext>
            </a:extLst>
          </p:cNvPr>
          <p:cNvCxnSpPr>
            <a:cxnSpLocks/>
          </p:cNvCxnSpPr>
          <p:nvPr/>
        </p:nvCxnSpPr>
        <p:spPr>
          <a:xfrm>
            <a:off x="5733884" y="1151467"/>
            <a:ext cx="720000" cy="0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3" name="Picture 5">
            <a:extLst>
              <a:ext uri="{FF2B5EF4-FFF2-40B4-BE49-F238E27FC236}">
                <a16:creationId xmlns:a16="http://schemas.microsoft.com/office/drawing/2014/main" id="{FC52F403-CCCC-8D9A-F3E2-5F941D03F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658" y="6281479"/>
            <a:ext cx="1732684" cy="34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92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6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Two Colum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41C4ECA8-2834-1744-B0CE-35F6C053A1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B429638-508C-6C4E-AB94-7059C5E73778}"/>
              </a:ext>
            </a:extLst>
          </p:cNvPr>
          <p:cNvSpPr/>
          <p:nvPr/>
        </p:nvSpPr>
        <p:spPr>
          <a:xfrm>
            <a:off x="190500" y="192619"/>
            <a:ext cx="11811000" cy="5875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847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53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tRoundedPro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667" y="457200"/>
            <a:ext cx="10752667" cy="433917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667" y="1556794"/>
            <a:ext cx="5184312" cy="4273535"/>
          </a:xfrm>
        </p:spPr>
        <p:txBody>
          <a:bodyPr/>
          <a:lstStyle>
            <a:lvl1pPr>
              <a:defRPr lang="en-GB" sz="1600" kern="1200" smtClean="0">
                <a:solidFill>
                  <a:schemeClr val="tx1"/>
                </a:solidFill>
                <a:latin typeface="UnitRoundedPro" panose="020B0504030101020104" pitchFamily="34" charset="0"/>
                <a:ea typeface="+mn-ea"/>
                <a:cs typeface="+mn-cs"/>
              </a:defRPr>
            </a:lvl1pPr>
            <a:lvl2pPr marL="179996" indent="-179996">
              <a:defRPr/>
            </a:lvl2pPr>
            <a:lvl3pPr marL="179996" indent="-179996">
              <a:defRPr/>
            </a:lvl3pPr>
            <a:lvl4pPr marL="179996" indent="-179996">
              <a:defRPr/>
            </a:lvl4pPr>
            <a:lvl5pPr marL="179996" indent="-179996"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6275166" y="1556794"/>
            <a:ext cx="5197167" cy="4273535"/>
          </a:xfrm>
        </p:spPr>
        <p:txBody>
          <a:bodyPr/>
          <a:lstStyle>
            <a:lvl1pPr>
              <a:defRPr lang="en-GB" sz="1600" kern="1200" smtClean="0">
                <a:solidFill>
                  <a:schemeClr val="tx1"/>
                </a:solidFill>
                <a:latin typeface="UnitRoundedPro" panose="020B0504030101020104" pitchFamily="34" charset="0"/>
                <a:ea typeface="+mn-ea"/>
                <a:cs typeface="+mn-cs"/>
              </a:defRPr>
            </a:lvl1pPr>
            <a:lvl2pPr marL="179996" indent="-179996">
              <a:defRPr/>
            </a:lvl2pPr>
            <a:lvl3pPr marL="179996" indent="-179996">
              <a:defRPr/>
            </a:lvl3pPr>
            <a:lvl4pPr marL="179996" indent="-179996">
              <a:defRPr/>
            </a:lvl4pPr>
            <a:lvl5pPr marL="179996" indent="-179996"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DE410CD-9609-90A8-9BC5-A0E7469DC991}"/>
              </a:ext>
            </a:extLst>
          </p:cNvPr>
          <p:cNvCxnSpPr>
            <a:cxnSpLocks/>
          </p:cNvCxnSpPr>
          <p:nvPr/>
        </p:nvCxnSpPr>
        <p:spPr>
          <a:xfrm>
            <a:off x="5733884" y="1151467"/>
            <a:ext cx="720000" cy="0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7" name="Picture 5">
            <a:extLst>
              <a:ext uri="{FF2B5EF4-FFF2-40B4-BE49-F238E27FC236}">
                <a16:creationId xmlns:a16="http://schemas.microsoft.com/office/drawing/2014/main" id="{2097EDC0-1B89-2A1F-18FC-C0208DC68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658" y="6281479"/>
            <a:ext cx="1732684" cy="34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588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6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ontent Two Colum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41C4ECA8-2834-1744-B0CE-35F6C053A1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B429638-508C-6C4E-AB94-7059C5E73778}"/>
              </a:ext>
            </a:extLst>
          </p:cNvPr>
          <p:cNvSpPr/>
          <p:nvPr/>
        </p:nvSpPr>
        <p:spPr>
          <a:xfrm>
            <a:off x="190500" y="192619"/>
            <a:ext cx="11811000" cy="5875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847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53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tRoundedPro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667" y="457200"/>
            <a:ext cx="10752667" cy="433917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667" y="1556794"/>
            <a:ext cx="5184312" cy="4273535"/>
          </a:xfrm>
        </p:spPr>
        <p:txBody>
          <a:bodyPr/>
          <a:lstStyle>
            <a:lvl1pPr>
              <a:defRPr lang="en-GB" sz="1600" kern="1200" smtClean="0">
                <a:solidFill>
                  <a:schemeClr val="tx1"/>
                </a:solidFill>
                <a:latin typeface="UnitRoundedPro" panose="020B0504030101020104" pitchFamily="34" charset="0"/>
                <a:ea typeface="+mn-ea"/>
                <a:cs typeface="+mn-cs"/>
              </a:defRPr>
            </a:lvl1pPr>
            <a:lvl2pPr marL="179996" indent="-179996">
              <a:defRPr/>
            </a:lvl2pPr>
            <a:lvl3pPr marL="179996" indent="-179996">
              <a:defRPr/>
            </a:lvl3pPr>
            <a:lvl4pPr marL="179996" indent="-179996">
              <a:defRPr/>
            </a:lvl4pPr>
            <a:lvl5pPr marL="179996" indent="-179996"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6275166" y="1556794"/>
            <a:ext cx="5197167" cy="4273535"/>
          </a:xfrm>
        </p:spPr>
        <p:txBody>
          <a:bodyPr/>
          <a:lstStyle>
            <a:lvl1pPr>
              <a:defRPr lang="en-GB" sz="1600" kern="1200" smtClean="0">
                <a:solidFill>
                  <a:schemeClr val="tx1"/>
                </a:solidFill>
                <a:latin typeface="UnitRoundedPro" panose="020B0504030101020104" pitchFamily="34" charset="0"/>
                <a:ea typeface="+mn-ea"/>
                <a:cs typeface="+mn-cs"/>
              </a:defRPr>
            </a:lvl1pPr>
            <a:lvl2pPr marL="179996" indent="-179996">
              <a:defRPr/>
            </a:lvl2pPr>
            <a:lvl3pPr marL="179996" indent="-179996">
              <a:defRPr/>
            </a:lvl3pPr>
            <a:lvl4pPr marL="179996" indent="-179996">
              <a:defRPr/>
            </a:lvl4pPr>
            <a:lvl5pPr marL="179996" indent="-179996"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0DE20E-A942-A73A-7A1F-EA913F54614F}"/>
              </a:ext>
            </a:extLst>
          </p:cNvPr>
          <p:cNvCxnSpPr>
            <a:cxnSpLocks/>
          </p:cNvCxnSpPr>
          <p:nvPr/>
        </p:nvCxnSpPr>
        <p:spPr>
          <a:xfrm>
            <a:off x="5733884" y="1151467"/>
            <a:ext cx="720000" cy="0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7" name="Picture 5">
            <a:extLst>
              <a:ext uri="{FF2B5EF4-FFF2-40B4-BE49-F238E27FC236}">
                <a16:creationId xmlns:a16="http://schemas.microsoft.com/office/drawing/2014/main" id="{1CC66540-A8E2-58DA-1CFE-2FE7BC64C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658" y="6281479"/>
            <a:ext cx="1732684" cy="34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22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6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7D2BBABC-DE9A-7146-80CE-272DE4923F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4D155C4-B4FB-5148-9051-544C8A2FFB7E}"/>
              </a:ext>
            </a:extLst>
          </p:cNvPr>
          <p:cNvSpPr/>
          <p:nvPr/>
        </p:nvSpPr>
        <p:spPr>
          <a:xfrm>
            <a:off x="190500" y="192619"/>
            <a:ext cx="11811000" cy="5875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847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53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tRoundedPro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667" y="457200"/>
            <a:ext cx="10752667" cy="433917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94573B8-35AD-1ADD-7A59-C59470850BE7}"/>
              </a:ext>
            </a:extLst>
          </p:cNvPr>
          <p:cNvCxnSpPr>
            <a:cxnSpLocks/>
          </p:cNvCxnSpPr>
          <p:nvPr/>
        </p:nvCxnSpPr>
        <p:spPr>
          <a:xfrm>
            <a:off x="5733884" y="1151467"/>
            <a:ext cx="720000" cy="0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5" name="Picture 5">
            <a:extLst>
              <a:ext uri="{FF2B5EF4-FFF2-40B4-BE49-F238E27FC236}">
                <a16:creationId xmlns:a16="http://schemas.microsoft.com/office/drawing/2014/main" id="{1F82C36B-49CE-A0F2-68C2-269AD97AF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658" y="6281479"/>
            <a:ext cx="1732684" cy="34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355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6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7D2BBABC-DE9A-7146-80CE-272DE4923F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4D155C4-B4FB-5148-9051-544C8A2FFB7E}"/>
              </a:ext>
            </a:extLst>
          </p:cNvPr>
          <p:cNvSpPr/>
          <p:nvPr/>
        </p:nvSpPr>
        <p:spPr>
          <a:xfrm>
            <a:off x="190500" y="192619"/>
            <a:ext cx="11811000" cy="5875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847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53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tRoundedPro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667" y="457200"/>
            <a:ext cx="10752667" cy="433917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94573B8-35AD-1ADD-7A59-C59470850BE7}"/>
              </a:ext>
            </a:extLst>
          </p:cNvPr>
          <p:cNvCxnSpPr>
            <a:cxnSpLocks/>
          </p:cNvCxnSpPr>
          <p:nvPr/>
        </p:nvCxnSpPr>
        <p:spPr>
          <a:xfrm>
            <a:off x="5733884" y="1151467"/>
            <a:ext cx="720000" cy="0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00779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6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HR_Section Divider_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208F1403-F744-7D4F-B9CE-1D937FB0FA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427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317F51E-6478-2A44-9B3D-787DF03F52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" y="0"/>
            <a:ext cx="12188783" cy="6858000"/>
          </a:xfrm>
          <a:prstGeom prst="rect">
            <a:avLst/>
          </a:prstGeom>
        </p:spPr>
      </p:pic>
      <p:pic>
        <p:nvPicPr>
          <p:cNvPr id="2" name="Picture 5">
            <a:extLst>
              <a:ext uri="{FF2B5EF4-FFF2-40B4-BE49-F238E27FC236}">
                <a16:creationId xmlns:a16="http://schemas.microsoft.com/office/drawing/2014/main" id="{69376D0B-53B7-BC4E-249D-1CB11C791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658" y="6281479"/>
            <a:ext cx="1732684" cy="34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33330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CDA5FE77-6984-EE4C-BBE9-8BFF904753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A8391F4-55A6-DF42-B85E-0B5CE45D086A}"/>
              </a:ext>
            </a:extLst>
          </p:cNvPr>
          <p:cNvSpPr/>
          <p:nvPr/>
        </p:nvSpPr>
        <p:spPr>
          <a:xfrm>
            <a:off x="190500" y="192619"/>
            <a:ext cx="11811000" cy="5875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847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53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tRoundedPro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667" y="457200"/>
            <a:ext cx="10752667" cy="433917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19667" y="1574800"/>
            <a:ext cx="10752667" cy="4255565"/>
          </a:xfrm>
        </p:spPr>
        <p:txBody>
          <a:bodyPr>
            <a:normAutofit/>
          </a:bodyPr>
          <a:lstStyle>
            <a:lvl1pPr marL="0" indent="0" algn="ctr">
              <a:lnSpc>
                <a:spcPts val="1800"/>
              </a:lnSpc>
              <a:spcBef>
                <a:spcPts val="0"/>
              </a:spcBef>
              <a:buFontTx/>
              <a:buNone/>
              <a:defRPr sz="1400" cap="all" baseline="0">
                <a:solidFill>
                  <a:schemeClr val="bg2"/>
                </a:solidFill>
              </a:defRPr>
            </a:lvl1pPr>
            <a:lvl2pPr marL="0" indent="0" algn="ctr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400" cap="all" baseline="0"/>
            </a:lvl2pPr>
            <a:lvl3pPr marL="0" indent="0" algn="ctr">
              <a:lnSpc>
                <a:spcPts val="1800"/>
              </a:lnSpc>
              <a:spcBef>
                <a:spcPts val="0"/>
              </a:spcBef>
              <a:buFontTx/>
              <a:buNone/>
              <a:defRPr sz="1400"/>
            </a:lvl3pPr>
            <a:lvl4pPr marL="0" indent="0" algn="ctr">
              <a:lnSpc>
                <a:spcPts val="1800"/>
              </a:lnSpc>
              <a:spcBef>
                <a:spcPts val="0"/>
              </a:spcBef>
              <a:buFontTx/>
              <a:buNone/>
              <a:defRPr sz="1400"/>
            </a:lvl4pPr>
            <a:lvl5pPr marL="0" indent="0" algn="ctr">
              <a:lnSpc>
                <a:spcPts val="1800"/>
              </a:lnSpc>
              <a:spcBef>
                <a:spcPts val="0"/>
              </a:spcBef>
              <a:buFontTx/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AD6ECDE-385A-C201-5231-FAB07150D4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331" y="6051231"/>
            <a:ext cx="1180417" cy="614150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0321D83B-5DBE-ED24-35F8-DCECEE9B35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986" y="6261105"/>
            <a:ext cx="1732684" cy="34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326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CDA5FE77-6984-EE4C-BBE9-8BFF904753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D6ECDE-385A-C201-5231-FAB07150D4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331" y="6051231"/>
            <a:ext cx="1180417" cy="614150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0321D83B-5DBE-ED24-35F8-DCECEE9B35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986" y="6261105"/>
            <a:ext cx="1732684" cy="34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231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BFF14-4090-406D-8BD6-11EEEF7732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7150B2-67A1-DCDD-8FEC-12AA57236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DAD50C-078E-7EBE-B43D-9F3DBC583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2B4AC-37C2-4720-8AD5-43CC95772F14}" type="datetimeFigureOut">
              <a:rPr lang="en-GB" smtClean="0"/>
              <a:t>25/02/2025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DF4F63-58F9-95CF-5ED0-269A19064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DF166E-BCB0-1FD7-DD53-7F41D9D92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72019-215D-4605-A23F-5788C0BFF74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5183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800" y="802800"/>
            <a:ext cx="11916000" cy="5173200"/>
          </a:xfrm>
        </p:spPr>
        <p:txBody>
          <a:bodyPr/>
          <a:lstStyle>
            <a:lvl1pPr marL="269875" indent="-269875">
              <a:buFont typeface="Wingdings 3" panose="05040102010807070707" pitchFamily="18" charset="2"/>
              <a:buChar char="}"/>
              <a:defRPr/>
            </a:lvl1pPr>
            <a:lvl2pPr marL="714375" indent="-257175">
              <a:buFont typeface="Wingdings 3" panose="05040102010807070707" pitchFamily="18" charset="2"/>
              <a:buChar char="}"/>
              <a:defRPr/>
            </a:lvl2pPr>
            <a:lvl3pPr marL="1166813" indent="-252413">
              <a:buFont typeface="Wingdings 3" panose="05040102010807070707" pitchFamily="18" charset="2"/>
              <a:buChar char="}"/>
              <a:defRPr/>
            </a:lvl3pPr>
            <a:lvl4pPr marL="1611313" indent="-239713">
              <a:buFont typeface="Wingdings 3" panose="05040102010807070707" pitchFamily="18" charset="2"/>
              <a:buChar char="}"/>
              <a:defRPr/>
            </a:lvl4pPr>
            <a:lvl5pPr marL="2063750" indent="-234950">
              <a:buFont typeface="Wingdings 3" panose="05040102010807070707" pitchFamily="18" charset="2"/>
              <a:buChar char="}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36800" y="147600"/>
            <a:ext cx="11916000" cy="646331"/>
          </a:xfrm>
        </p:spPr>
        <p:txBody>
          <a:bodyPr vert="horz" lIns="0" tIns="45720" rIns="0" bIns="45720" rtlCol="0" anchor="t" anchorCtr="0">
            <a:spAutoFit/>
          </a:bodyPr>
          <a:lstStyle>
            <a:lvl1pPr>
              <a:defRPr lang="en-GB" b="1" cap="all" baseline="0" dirty="0"/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72371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2D3D93E0-3203-448C-A924-7C55F3CBD2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2130" y="332874"/>
            <a:ext cx="11107739" cy="14619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95000"/>
              </a:lnSpc>
              <a:buNone/>
              <a:defRPr sz="10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07C0116-19F3-4C44-BBF3-C304B3C20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1588819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DAFF5F4-686D-47E7-BD73-131882FDDA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3442" y="1"/>
            <a:ext cx="4521058" cy="6858000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38113" y="2606479"/>
            <a:ext cx="7383709" cy="1325563"/>
          </a:xfrm>
        </p:spPr>
        <p:txBody>
          <a:bodyPr anchor="ctr" anchorCtr="0">
            <a:normAutofit/>
          </a:bodyPr>
          <a:lstStyle>
            <a:lvl1pPr algn="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38113" y="2058791"/>
            <a:ext cx="7383709" cy="914400"/>
          </a:xfrm>
        </p:spPr>
        <p:txBody>
          <a:bodyPr anchor="b" anchorCtr="0">
            <a:normAutofit/>
          </a:bodyPr>
          <a:lstStyle>
            <a:lvl1pPr marL="0" indent="0" algn="r">
              <a:buFontTx/>
              <a:buNone/>
              <a:defRPr sz="2800" b="0">
                <a:latin typeface="+mn-lt"/>
              </a:defRPr>
            </a:lvl1pPr>
            <a:lvl2pPr marL="457200" indent="0" algn="r">
              <a:buFontTx/>
              <a:buNone/>
              <a:defRPr>
                <a:latin typeface="+mj-lt"/>
              </a:defRPr>
            </a:lvl2pPr>
            <a:lvl3pPr marL="914400" indent="0" algn="r">
              <a:buFontTx/>
              <a:buNone/>
              <a:defRPr>
                <a:latin typeface="+mj-lt"/>
              </a:defRPr>
            </a:lvl3pPr>
            <a:lvl4pPr marL="1371600" indent="0" algn="r">
              <a:buFontTx/>
              <a:buNone/>
              <a:defRPr>
                <a:latin typeface="+mj-lt"/>
              </a:defRPr>
            </a:lvl4pPr>
            <a:lvl5pPr marL="1828800" indent="0" algn="r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38113" y="3600842"/>
            <a:ext cx="7383709" cy="914400"/>
          </a:xfrm>
        </p:spPr>
        <p:txBody>
          <a:bodyPr vert="horz" lIns="0" tIns="45720" rIns="0" bIns="45720" rtlCol="0" anchor="t" anchorCtr="0">
            <a:normAutofit/>
          </a:bodyPr>
          <a:lstStyle>
            <a:lvl1pPr>
              <a:defRPr lang="en-US" sz="2800" b="0" smtClean="0">
                <a:latin typeface="+mn-lt"/>
              </a:defRPr>
            </a:lvl1pPr>
            <a:lvl2pPr>
              <a:defRPr lang="en-US" smtClean="0">
                <a:latin typeface="+mj-lt"/>
              </a:defRPr>
            </a:lvl2pPr>
            <a:lvl3pPr>
              <a:defRPr lang="en-US" smtClean="0">
                <a:latin typeface="+mj-lt"/>
              </a:defRPr>
            </a:lvl3pPr>
            <a:lvl4pPr>
              <a:defRPr lang="en-US" smtClean="0">
                <a:latin typeface="+mj-lt"/>
              </a:defRPr>
            </a:lvl4pPr>
            <a:lvl5pPr>
              <a:defRPr lang="en-GB">
                <a:latin typeface="+mj-lt"/>
              </a:defRPr>
            </a:lvl5pPr>
          </a:lstStyle>
          <a:p>
            <a:pPr marL="0" lvl="0" indent="0" algn="r">
              <a:buNone/>
            </a:pPr>
            <a:r>
              <a:rPr lang="en-US"/>
              <a:t>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BFD8BE8-0726-4CCD-A246-912A33D3BAEC}"/>
              </a:ext>
            </a:extLst>
          </p:cNvPr>
          <p:cNvSpPr/>
          <p:nvPr/>
        </p:nvSpPr>
        <p:spPr>
          <a:xfrm>
            <a:off x="0" y="6082970"/>
            <a:ext cx="12194381" cy="7750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59FC2E-4D2E-457B-8CC8-1A5255324C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5" y="6078208"/>
            <a:ext cx="1609726" cy="7742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C167058-1863-49AE-9F01-525020F26DA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72" r="18733" b="32082"/>
          <a:stretch/>
        </p:blipFill>
        <p:spPr>
          <a:xfrm>
            <a:off x="10725756" y="6356455"/>
            <a:ext cx="1330676" cy="23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2959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4" t="5357" b="22699"/>
          <a:stretch/>
        </p:blipFill>
        <p:spPr>
          <a:xfrm>
            <a:off x="0" y="0"/>
            <a:ext cx="12192000" cy="6852506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666757" y="3037291"/>
            <a:ext cx="8251825" cy="646331"/>
          </a:xfrm>
        </p:spPr>
        <p:txBody>
          <a:bodyPr>
            <a:noAutofit/>
          </a:bodyPr>
          <a:lstStyle>
            <a:lvl1pPr algn="l"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66757" y="3619582"/>
            <a:ext cx="8251825" cy="914400"/>
          </a:xfrm>
        </p:spPr>
        <p:txBody>
          <a:bodyPr/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2153835-40B9-4F4A-9783-07F023B34D3C}"/>
              </a:ext>
            </a:extLst>
          </p:cNvPr>
          <p:cNvSpPr/>
          <p:nvPr/>
        </p:nvSpPr>
        <p:spPr>
          <a:xfrm>
            <a:off x="-381000" y="-104775"/>
            <a:ext cx="9315450" cy="1943100"/>
          </a:xfrm>
          <a:custGeom>
            <a:avLst/>
            <a:gdLst>
              <a:gd name="connsiteX0" fmla="*/ 9315450 w 9315450"/>
              <a:gd name="connsiteY0" fmla="*/ 0 h 1943100"/>
              <a:gd name="connsiteX1" fmla="*/ 8067675 w 9315450"/>
              <a:gd name="connsiteY1" fmla="*/ 1943100 h 1943100"/>
              <a:gd name="connsiteX2" fmla="*/ 0 w 9315450"/>
              <a:gd name="connsiteY2" fmla="*/ 1428750 h 194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15450" h="1943100">
                <a:moveTo>
                  <a:pt x="9315450" y="0"/>
                </a:moveTo>
                <a:lnTo>
                  <a:pt x="8067675" y="1943100"/>
                </a:lnTo>
                <a:lnTo>
                  <a:pt x="0" y="1428750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30A8D99-3136-4DF8-97A5-4E8C16B1CF9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72" r="18733" b="32082"/>
          <a:stretch/>
        </p:blipFill>
        <p:spPr>
          <a:xfrm>
            <a:off x="5429471" y="6356455"/>
            <a:ext cx="1330676" cy="238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" y="8709"/>
            <a:ext cx="1609726" cy="774298"/>
          </a:xfrm>
          <a:prstGeom prst="rect">
            <a:avLst/>
          </a:prstGeom>
        </p:spPr>
      </p:pic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127000" y="127000"/>
            <a:ext cx="11938000" cy="230832"/>
          </a:xfrm>
          <a:prstGeom prst="rect">
            <a:avLst/>
          </a:prstGeom>
          <a:noFill/>
          <a:ln cmpd="sng">
            <a:noFill/>
          </a:ln>
          <a:extLst>
            <a:ext uri="{91240B29-F687-4F45-9708-019B960494DF}">
              <a14:hiddenLine xmlns:a14="http://schemas.microsoft.com/office/drawing/2010/main" cmpd="sng">
                <a:solidFill>
                  <a:schemeClr val="tx1"/>
                </a:solidFill>
              </a14:hiddenLine>
            </a:ext>
          </a:extLst>
        </p:spPr>
        <p:txBody>
          <a:bodyPr vert="horz" wrap="square" rtlCol="0" anchor="ctr">
            <a:normAutofit/>
          </a:bodyPr>
          <a:lstStyle/>
          <a:p>
            <a:pPr marL="269875" indent="-269875" algn="l" defTabSz="914400" rtl="0" eaLnBrk="1" latinLnBrk="0" hangingPunct="1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None/>
            </a:pPr>
            <a:r>
              <a:rPr lang="en-GB" sz="1000" b="0" i="0" u="none" dirty="0">
                <a:solidFill>
                  <a:srgbClr val="000000"/>
                </a:solidFill>
                <a:latin typeface="Calibri" panose="020F0502020204030204" pitchFamily="34" charset="0"/>
              </a:rPr>
              <a:t>LV= Classification: Confidential</a:t>
            </a:r>
          </a:p>
        </p:txBody>
      </p:sp>
    </p:spTree>
    <p:extLst>
      <p:ext uri="{BB962C8B-B14F-4D97-AF65-F5344CB8AC3E}">
        <p14:creationId xmlns:p14="http://schemas.microsoft.com/office/powerpoint/2010/main" val="290026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800" y="802800"/>
            <a:ext cx="11916000" cy="5173200"/>
          </a:xfrm>
        </p:spPr>
        <p:txBody>
          <a:bodyPr/>
          <a:lstStyle>
            <a:lvl1pPr marL="269875" indent="-269875">
              <a:buFont typeface="Wingdings 3" panose="05040102010807070707" pitchFamily="18" charset="2"/>
              <a:buChar char="}"/>
              <a:defRPr/>
            </a:lvl1pPr>
            <a:lvl2pPr marL="714375" indent="-257175">
              <a:buFont typeface="Wingdings 3" panose="05040102010807070707" pitchFamily="18" charset="2"/>
              <a:buChar char="}"/>
              <a:defRPr/>
            </a:lvl2pPr>
            <a:lvl3pPr marL="1166813" indent="-252413">
              <a:buFont typeface="Wingdings 3" panose="05040102010807070707" pitchFamily="18" charset="2"/>
              <a:buChar char="}"/>
              <a:defRPr/>
            </a:lvl3pPr>
            <a:lvl4pPr marL="1611313" indent="-239713">
              <a:buFont typeface="Wingdings 3" panose="05040102010807070707" pitchFamily="18" charset="2"/>
              <a:buChar char="}"/>
              <a:defRPr/>
            </a:lvl4pPr>
            <a:lvl5pPr marL="2063750" indent="-234950">
              <a:buFont typeface="Wingdings 3" panose="05040102010807070707" pitchFamily="18" charset="2"/>
              <a:buChar char="}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36800" y="147600"/>
            <a:ext cx="11916000" cy="646331"/>
          </a:xfrm>
        </p:spPr>
        <p:txBody>
          <a:bodyPr vert="horz" lIns="0" tIns="45720" rIns="0" bIns="45720" rtlCol="0" anchor="t" anchorCtr="0">
            <a:spAutoFit/>
          </a:bodyPr>
          <a:lstStyle>
            <a:lvl1pPr>
              <a:defRPr lang="en-GB" b="1" cap="all" baseline="0" dirty="0"/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" name="TextBox 1"/>
          <p:cNvSpPr txBox="1"/>
          <p:nvPr userDrawn="1">
            <p:custDataLst>
              <p:tags r:id="rId1"/>
            </p:custDataLst>
          </p:nvPr>
        </p:nvSpPr>
        <p:spPr>
          <a:xfrm>
            <a:off x="127000" y="127000"/>
            <a:ext cx="11938000" cy="230832"/>
          </a:xfrm>
          <a:prstGeom prst="rect">
            <a:avLst/>
          </a:prstGeom>
          <a:noFill/>
          <a:ln cmpd="sng">
            <a:noFill/>
          </a:ln>
          <a:extLst>
            <a:ext uri="{91240B29-F687-4F45-9708-019B960494DF}">
              <a14:hiddenLine xmlns:a14="http://schemas.microsoft.com/office/drawing/2010/main" cmpd="sng">
                <a:solidFill>
                  <a:schemeClr val="tx1"/>
                </a:solidFill>
              </a14:hiddenLine>
            </a:ext>
          </a:extLst>
        </p:spPr>
        <p:txBody>
          <a:bodyPr vert="horz" wrap="square" rtlCol="0" anchor="ctr">
            <a:normAutofit/>
          </a:bodyPr>
          <a:lstStyle/>
          <a:p>
            <a:pPr marL="269875" indent="-269875" algn="l" defTabSz="914400" rtl="0" eaLnBrk="1" latinLnBrk="0" hangingPunct="1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None/>
            </a:pPr>
            <a:r>
              <a:rPr lang="en-GB" sz="1000" b="0" i="0" u="none" dirty="0">
                <a:solidFill>
                  <a:srgbClr val="000000"/>
                </a:solidFill>
                <a:latin typeface="Calibri" panose="020F0502020204030204" pitchFamily="34" charset="0"/>
              </a:rPr>
              <a:t>LV= Classification: Confidential</a:t>
            </a:r>
          </a:p>
        </p:txBody>
      </p:sp>
    </p:spTree>
    <p:extLst>
      <p:ext uri="{BB962C8B-B14F-4D97-AF65-F5344CB8AC3E}">
        <p14:creationId xmlns:p14="http://schemas.microsoft.com/office/powerpoint/2010/main" val="7236002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2 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800" y="1393371"/>
            <a:ext cx="11916000" cy="4582046"/>
          </a:xfrm>
        </p:spPr>
        <p:txBody>
          <a:bodyPr/>
          <a:lstStyle>
            <a:lvl1pPr marL="269875" indent="-269875">
              <a:buFont typeface="Wingdings 3" panose="05040102010807070707" pitchFamily="18" charset="2"/>
              <a:buChar char="}"/>
              <a:defRPr/>
            </a:lvl1pPr>
            <a:lvl2pPr marL="714375" indent="-257175">
              <a:buFont typeface="Wingdings 3" panose="05040102010807070707" pitchFamily="18" charset="2"/>
              <a:buChar char="}"/>
              <a:defRPr/>
            </a:lvl2pPr>
            <a:lvl3pPr marL="1166813" indent="-252413">
              <a:buFont typeface="Wingdings 3" panose="05040102010807070707" pitchFamily="18" charset="2"/>
              <a:buChar char="}"/>
              <a:defRPr/>
            </a:lvl3pPr>
            <a:lvl4pPr marL="1611313" indent="-239713">
              <a:buFont typeface="Wingdings 3" panose="05040102010807070707" pitchFamily="18" charset="2"/>
              <a:buChar char="}"/>
              <a:defRPr/>
            </a:lvl4pPr>
            <a:lvl5pPr marL="2063750" indent="-234950">
              <a:buFont typeface="Wingdings 3" panose="05040102010807070707" pitchFamily="18" charset="2"/>
              <a:buChar char="}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36800" y="147600"/>
            <a:ext cx="11916000" cy="646331"/>
          </a:xfrm>
        </p:spPr>
        <p:txBody>
          <a:bodyPr vert="horz" lIns="0" tIns="45720" rIns="0" bIns="45720" rtlCol="0" anchor="t" anchorCtr="0">
            <a:spAutoFit/>
          </a:bodyPr>
          <a:lstStyle>
            <a:lvl1pPr>
              <a:defRPr lang="en-GB" dirty="0"/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127000" y="127000"/>
            <a:ext cx="11938000" cy="230832"/>
          </a:xfrm>
          <a:prstGeom prst="rect">
            <a:avLst/>
          </a:prstGeom>
          <a:noFill/>
          <a:ln cmpd="sng">
            <a:noFill/>
          </a:ln>
          <a:extLst>
            <a:ext uri="{91240B29-F687-4F45-9708-019B960494DF}">
              <a14:hiddenLine xmlns:a14="http://schemas.microsoft.com/office/drawing/2010/main" cmpd="sng">
                <a:solidFill>
                  <a:schemeClr val="tx1"/>
                </a:solidFill>
              </a14:hiddenLine>
            </a:ext>
          </a:extLst>
        </p:spPr>
        <p:txBody>
          <a:bodyPr vert="horz" wrap="square" rtlCol="0" anchor="ctr">
            <a:normAutofit/>
          </a:bodyPr>
          <a:lstStyle/>
          <a:p>
            <a:pPr marL="269875" indent="-269875" algn="l" defTabSz="914400" rtl="0" eaLnBrk="1" latinLnBrk="0" hangingPunct="1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None/>
            </a:pPr>
            <a:r>
              <a:rPr lang="en-GB" sz="1000" b="0" i="0" u="none" dirty="0">
                <a:solidFill>
                  <a:srgbClr val="000000"/>
                </a:solidFill>
                <a:latin typeface="Calibri" panose="020F0502020204030204" pitchFamily="34" charset="0"/>
              </a:rPr>
              <a:t>LV= Classification: Confidential</a:t>
            </a:r>
          </a:p>
        </p:txBody>
      </p:sp>
    </p:spTree>
    <p:extLst>
      <p:ext uri="{BB962C8B-B14F-4D97-AF65-F5344CB8AC3E}">
        <p14:creationId xmlns:p14="http://schemas.microsoft.com/office/powerpoint/2010/main" val="34884051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45720" rIns="0" bIns="45720" rtlCol="0" anchor="t" anchorCtr="0">
            <a:spAutoFit/>
          </a:bodyPr>
          <a:lstStyle>
            <a:lvl1pPr>
              <a:defRPr lang="en-GB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6800" y="968374"/>
            <a:ext cx="5652000" cy="4860925"/>
          </a:xfrm>
        </p:spPr>
        <p:txBody>
          <a:bodyPr/>
          <a:lstStyle>
            <a:lvl1pPr marL="269875" indent="-269875">
              <a:buFontTx/>
              <a:buBlip>
                <a:blip r:embed="rId2"/>
              </a:buBlip>
              <a:defRPr/>
            </a:lvl1pPr>
            <a:lvl2pPr marL="714375" indent="-257175">
              <a:buFontTx/>
              <a:buBlip>
                <a:blip r:embed="rId2"/>
              </a:buBlip>
              <a:defRPr/>
            </a:lvl2pPr>
            <a:lvl3pPr marL="1166813" indent="-252413">
              <a:buFontTx/>
              <a:buBlip>
                <a:blip r:embed="rId2"/>
              </a:buBlip>
              <a:defRPr/>
            </a:lvl3pPr>
            <a:lvl4pPr marL="1611313" indent="-239713">
              <a:buFontTx/>
              <a:buBlip>
                <a:blip r:embed="rId2"/>
              </a:buBlip>
              <a:tabLst/>
              <a:defRPr/>
            </a:lvl4pPr>
            <a:lvl5pPr marL="2063750" indent="-23495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8000" y="968374"/>
            <a:ext cx="5652000" cy="4860925"/>
          </a:xfrm>
        </p:spPr>
        <p:txBody>
          <a:bodyPr/>
          <a:lstStyle>
            <a:lvl1pPr marL="269875" indent="-269875">
              <a:buFontTx/>
              <a:buBlip>
                <a:blip r:embed="rId2"/>
              </a:buBlip>
              <a:defRPr/>
            </a:lvl1pPr>
            <a:lvl2pPr marL="714375" indent="-257175">
              <a:buFontTx/>
              <a:buBlip>
                <a:blip r:embed="rId2"/>
              </a:buBlip>
              <a:defRPr/>
            </a:lvl2pPr>
            <a:lvl3pPr marL="1166813" indent="-252413">
              <a:buFontTx/>
              <a:buBlip>
                <a:blip r:embed="rId2"/>
              </a:buBlip>
              <a:defRPr/>
            </a:lvl3pPr>
            <a:lvl4pPr marL="1611313" indent="-239713">
              <a:buFontTx/>
              <a:buBlip>
                <a:blip r:embed="rId2"/>
              </a:buBlip>
              <a:defRPr/>
            </a:lvl4pPr>
            <a:lvl5pPr marL="2063750" indent="-23495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61516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800" y="147600"/>
            <a:ext cx="11916000" cy="646331"/>
          </a:xfrm>
        </p:spPr>
        <p:txBody>
          <a:bodyPr vert="horz" lIns="0" tIns="45720" rIns="0" bIns="45720" rtlCol="0" anchor="t" anchorCtr="0">
            <a:spAutoFit/>
          </a:bodyPr>
          <a:lstStyle>
            <a:lvl1pPr>
              <a:defRPr lang="en-GB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00" y="976313"/>
            <a:ext cx="5688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6800" y="1800224"/>
            <a:ext cx="5688000" cy="4067175"/>
          </a:xfrm>
        </p:spPr>
        <p:txBody>
          <a:bodyPr/>
          <a:lstStyle>
            <a:lvl1pPr marL="269875" indent="-269875">
              <a:buFontTx/>
              <a:buBlip>
                <a:blip r:embed="rId2"/>
              </a:buBlip>
              <a:defRPr/>
            </a:lvl1pPr>
            <a:lvl2pPr marL="714375" indent="-257175">
              <a:buFontTx/>
              <a:buBlip>
                <a:blip r:embed="rId2"/>
              </a:buBlip>
              <a:defRPr/>
            </a:lvl2pPr>
            <a:lvl3pPr marL="1166813" indent="-252413">
              <a:buFontTx/>
              <a:buBlip>
                <a:blip r:embed="rId2"/>
              </a:buBlip>
              <a:defRPr/>
            </a:lvl3pPr>
            <a:lvl4pPr marL="1611313" indent="-239713">
              <a:buFontTx/>
              <a:buBlip>
                <a:blip r:embed="rId2"/>
              </a:buBlip>
              <a:defRPr/>
            </a:lvl4pPr>
            <a:lvl5pPr marL="2063750" indent="-23495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2000" y="976313"/>
            <a:ext cx="5688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2000" y="1800224"/>
            <a:ext cx="5688000" cy="4067175"/>
          </a:xfrm>
        </p:spPr>
        <p:txBody>
          <a:bodyPr/>
          <a:lstStyle>
            <a:lvl1pPr marL="269875" indent="-269875">
              <a:buFontTx/>
              <a:buBlip>
                <a:blip r:embed="rId2"/>
              </a:buBlip>
              <a:defRPr/>
            </a:lvl1pPr>
            <a:lvl2pPr marL="714375" indent="-257175">
              <a:buFontTx/>
              <a:buBlip>
                <a:blip r:embed="rId2"/>
              </a:buBlip>
              <a:defRPr/>
            </a:lvl2pPr>
            <a:lvl3pPr marL="1166813" indent="-252413">
              <a:buFontTx/>
              <a:buBlip>
                <a:blip r:embed="rId2"/>
              </a:buBlip>
              <a:defRPr/>
            </a:lvl3pPr>
            <a:lvl4pPr marL="1611313" indent="-239713">
              <a:buFontTx/>
              <a:buBlip>
                <a:blip r:embed="rId2"/>
              </a:buBlip>
              <a:defRPr/>
            </a:lvl4pPr>
            <a:lvl5pPr marL="2063750" indent="-23495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83799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45720" rIns="0" bIns="45720" rtlCol="0" anchor="t" anchorCtr="0">
            <a:spAutoFit/>
          </a:bodyPr>
          <a:lstStyle>
            <a:lvl1pPr>
              <a:defRPr lang="en-GB" b="1"/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8438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127000" y="127000"/>
            <a:ext cx="11938000" cy="230832"/>
          </a:xfrm>
          <a:prstGeom prst="rect">
            <a:avLst/>
          </a:prstGeom>
          <a:noFill/>
          <a:ln cmpd="sng">
            <a:noFill/>
          </a:ln>
          <a:extLst>
            <a:ext uri="{91240B29-F687-4F45-9708-019B960494DF}">
              <a14:hiddenLine xmlns:a14="http://schemas.microsoft.com/office/drawing/2010/main" cmpd="sng">
                <a:solidFill>
                  <a:schemeClr val="tx1"/>
                </a:solidFill>
              </a14:hiddenLine>
            </a:ext>
          </a:extLst>
        </p:spPr>
        <p:txBody>
          <a:bodyPr vert="horz" wrap="square" rtlCol="0" anchor="ctr">
            <a:normAutofit/>
          </a:bodyPr>
          <a:lstStyle/>
          <a:p>
            <a:pPr marL="269875" indent="-269875" algn="l" defTabSz="914400" rtl="0" eaLnBrk="1" latinLnBrk="0" hangingPunct="1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None/>
            </a:pPr>
            <a:r>
              <a:rPr lang="en-GB" sz="1000" b="0" i="0" u="none" dirty="0">
                <a:solidFill>
                  <a:srgbClr val="000000"/>
                </a:solidFill>
                <a:latin typeface="Calibri" panose="020F0502020204030204" pitchFamily="34" charset="0"/>
              </a:rPr>
              <a:t>LV= Classification: Confidential</a:t>
            </a:r>
          </a:p>
        </p:txBody>
      </p:sp>
    </p:spTree>
    <p:extLst>
      <p:ext uri="{BB962C8B-B14F-4D97-AF65-F5344CB8AC3E}">
        <p14:creationId xmlns:p14="http://schemas.microsoft.com/office/powerpoint/2010/main" val="10571116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19" r="50590" b="10847"/>
          <a:stretch/>
        </p:blipFill>
        <p:spPr>
          <a:xfrm>
            <a:off x="7657836" y="1"/>
            <a:ext cx="4534164" cy="6858000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581" y="2606479"/>
            <a:ext cx="6789409" cy="1325563"/>
          </a:xfrm>
        </p:spPr>
        <p:txBody>
          <a:bodyPr>
            <a:normAutofit/>
          </a:bodyPr>
          <a:lstStyle>
            <a:lvl1pPr algn="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9189" y="2023279"/>
            <a:ext cx="6789409" cy="914400"/>
          </a:xfrm>
        </p:spPr>
        <p:txBody>
          <a:bodyPr anchor="b" anchorCtr="0">
            <a:normAutofit/>
          </a:bodyPr>
          <a:lstStyle>
            <a:lvl1pPr marL="0" indent="0" algn="r">
              <a:buFontTx/>
              <a:buNone/>
              <a:defRPr sz="2800" b="0">
                <a:latin typeface="+mn-lt"/>
              </a:defRPr>
            </a:lvl1pPr>
            <a:lvl2pPr marL="457200" indent="0" algn="r">
              <a:buFontTx/>
              <a:buNone/>
              <a:defRPr>
                <a:latin typeface="+mj-lt"/>
              </a:defRPr>
            </a:lvl2pPr>
            <a:lvl3pPr marL="914400" indent="0" algn="r">
              <a:buFontTx/>
              <a:buNone/>
              <a:defRPr>
                <a:latin typeface="+mj-lt"/>
              </a:defRPr>
            </a:lvl3pPr>
            <a:lvl4pPr marL="1371600" indent="0" algn="r">
              <a:buFontTx/>
              <a:buNone/>
              <a:defRPr>
                <a:latin typeface="+mj-lt"/>
              </a:defRPr>
            </a:lvl4pPr>
            <a:lvl5pPr marL="1828800" indent="0" algn="r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09189" y="3600842"/>
            <a:ext cx="6789409" cy="914400"/>
          </a:xfrm>
        </p:spPr>
        <p:txBody>
          <a:bodyPr vert="horz" lIns="0" tIns="45720" rIns="0" bIns="45720" rtlCol="0" anchor="t" anchorCtr="0">
            <a:normAutofit/>
          </a:bodyPr>
          <a:lstStyle>
            <a:lvl1pPr>
              <a:defRPr lang="en-US" sz="2800" b="0" smtClean="0">
                <a:latin typeface="+mn-lt"/>
              </a:defRPr>
            </a:lvl1pPr>
            <a:lvl2pPr>
              <a:defRPr lang="en-US" smtClean="0">
                <a:latin typeface="+mj-lt"/>
              </a:defRPr>
            </a:lvl2pPr>
            <a:lvl3pPr>
              <a:defRPr lang="en-US" smtClean="0">
                <a:latin typeface="+mj-lt"/>
              </a:defRPr>
            </a:lvl3pPr>
            <a:lvl4pPr>
              <a:defRPr lang="en-US" smtClean="0">
                <a:latin typeface="+mj-lt"/>
              </a:defRPr>
            </a:lvl4pPr>
            <a:lvl5pPr>
              <a:defRPr lang="en-GB">
                <a:latin typeface="+mj-lt"/>
              </a:defRPr>
            </a:lvl5pPr>
          </a:lstStyle>
          <a:p>
            <a:pPr marL="0" lvl="0" indent="0" algn="r">
              <a:buNone/>
            </a:pPr>
            <a:r>
              <a:rPr lang="en-US"/>
              <a:t>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5" y="6078461"/>
            <a:ext cx="1609200" cy="774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416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800" y="1393371"/>
            <a:ext cx="11916000" cy="4582046"/>
          </a:xfrm>
        </p:spPr>
        <p:txBody>
          <a:bodyPr/>
          <a:lstStyle>
            <a:lvl1pPr marL="269875" indent="-269875">
              <a:buFont typeface="Wingdings 3" panose="05040102010807070707" pitchFamily="18" charset="2"/>
              <a:buChar char="}"/>
              <a:defRPr/>
            </a:lvl1pPr>
            <a:lvl2pPr marL="714375" indent="-257175">
              <a:buFont typeface="Wingdings 3" panose="05040102010807070707" pitchFamily="18" charset="2"/>
              <a:buChar char="}"/>
              <a:defRPr/>
            </a:lvl2pPr>
            <a:lvl3pPr marL="1166813" indent="-252413">
              <a:buFont typeface="Wingdings 3" panose="05040102010807070707" pitchFamily="18" charset="2"/>
              <a:buChar char="}"/>
              <a:defRPr/>
            </a:lvl3pPr>
            <a:lvl4pPr marL="1611313" indent="-239713">
              <a:buFont typeface="Wingdings 3" panose="05040102010807070707" pitchFamily="18" charset="2"/>
              <a:buChar char="}"/>
              <a:defRPr/>
            </a:lvl4pPr>
            <a:lvl5pPr marL="2063750" indent="-234950">
              <a:buFont typeface="Wingdings 3" panose="05040102010807070707" pitchFamily="18" charset="2"/>
              <a:buChar char="}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36800" y="147600"/>
            <a:ext cx="11916000" cy="646331"/>
          </a:xfrm>
        </p:spPr>
        <p:txBody>
          <a:bodyPr vert="horz" lIns="0" tIns="45720" rIns="0" bIns="45720" rtlCol="0" anchor="t" anchorCtr="0">
            <a:spAutoFit/>
          </a:bodyPr>
          <a:lstStyle>
            <a:lvl1pPr>
              <a:defRPr lang="en-GB" dirty="0"/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27698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4" t="5357" b="22699"/>
          <a:stretch/>
        </p:blipFill>
        <p:spPr>
          <a:xfrm>
            <a:off x="8709" y="-3215"/>
            <a:ext cx="12192000" cy="6852506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697981" y="3065596"/>
            <a:ext cx="8251825" cy="1325563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" y="8709"/>
            <a:ext cx="1609726" cy="77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2179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201423"/>
            <a:ext cx="12192000" cy="65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66701" y="2771944"/>
            <a:ext cx="7269120" cy="1325563"/>
          </a:xfrm>
        </p:spPr>
        <p:txBody>
          <a:bodyPr anchor="ctr" anchorCtr="0">
            <a:noAutofit/>
          </a:bodyPr>
          <a:lstStyle>
            <a:lvl1pPr algn="r"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6701" y="2188740"/>
            <a:ext cx="7269120" cy="914400"/>
          </a:xfrm>
        </p:spPr>
        <p:txBody>
          <a:bodyPr anchor="b" anchorCtr="0">
            <a:normAutofit/>
          </a:bodyPr>
          <a:lstStyle>
            <a:lvl1pPr marL="0" indent="0" algn="r">
              <a:buFontTx/>
              <a:buNone/>
              <a:defRPr sz="2400" b="0">
                <a:latin typeface="+mn-lt"/>
              </a:defRPr>
            </a:lvl1pPr>
            <a:lvl2pPr marL="457200" indent="0" algn="r">
              <a:buFontTx/>
              <a:buNone/>
              <a:defRPr>
                <a:latin typeface="+mj-lt"/>
              </a:defRPr>
            </a:lvl2pPr>
            <a:lvl3pPr marL="914400" indent="0" algn="r">
              <a:buFontTx/>
              <a:buNone/>
              <a:defRPr>
                <a:latin typeface="+mj-lt"/>
              </a:defRPr>
            </a:lvl3pPr>
            <a:lvl4pPr marL="1371600" indent="0" algn="r">
              <a:buFontTx/>
              <a:buNone/>
              <a:defRPr>
                <a:latin typeface="+mj-lt"/>
              </a:defRPr>
            </a:lvl4pPr>
            <a:lvl5pPr marL="1828800" indent="0" algn="r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66701" y="3766303"/>
            <a:ext cx="7269120" cy="914400"/>
          </a:xfrm>
        </p:spPr>
        <p:txBody>
          <a:bodyPr vert="horz" lIns="0" tIns="45720" rIns="0" bIns="45720" rtlCol="0" anchor="t" anchorCtr="0">
            <a:normAutofit/>
          </a:bodyPr>
          <a:lstStyle>
            <a:lvl1pPr>
              <a:defRPr lang="en-US" sz="2400" b="0" smtClean="0">
                <a:latin typeface="+mn-lt"/>
              </a:defRPr>
            </a:lvl1pPr>
            <a:lvl2pPr>
              <a:defRPr lang="en-US" smtClean="0">
                <a:latin typeface="+mj-lt"/>
              </a:defRPr>
            </a:lvl2pPr>
            <a:lvl3pPr>
              <a:defRPr lang="en-US" smtClean="0">
                <a:latin typeface="+mj-lt"/>
              </a:defRPr>
            </a:lvl3pPr>
            <a:lvl4pPr>
              <a:defRPr lang="en-US" smtClean="0">
                <a:latin typeface="+mj-lt"/>
              </a:defRPr>
            </a:lvl4pPr>
            <a:lvl5pPr>
              <a:defRPr lang="en-GB">
                <a:latin typeface="+mj-lt"/>
              </a:defRPr>
            </a:lvl5pPr>
          </a:lstStyle>
          <a:p>
            <a:pPr marL="0" lvl="0" indent="0" algn="r">
              <a:buNone/>
            </a:pPr>
            <a:r>
              <a:rPr lang="en-US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19" r="50590" b="10847"/>
          <a:stretch/>
        </p:blipFill>
        <p:spPr>
          <a:xfrm>
            <a:off x="7657836" y="1"/>
            <a:ext cx="4534164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7014" y="6317602"/>
            <a:ext cx="1133475" cy="422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8244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4" t="5357" b="22699"/>
          <a:stretch/>
        </p:blipFill>
        <p:spPr>
          <a:xfrm>
            <a:off x="0" y="0"/>
            <a:ext cx="12192000" cy="68525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4343" y="116870"/>
            <a:ext cx="1133475" cy="422841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181521" y="2678492"/>
            <a:ext cx="8251825" cy="646331"/>
          </a:xfrm>
        </p:spPr>
        <p:txBody>
          <a:bodyPr>
            <a:noAutofit/>
          </a:bodyPr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181521" y="3124199"/>
            <a:ext cx="8251825" cy="9144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59610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080000"/>
            <a:ext cx="11473200" cy="4896000"/>
          </a:xfrm>
        </p:spPr>
        <p:txBody>
          <a:bodyPr vert="horz" lIns="0" tIns="45720" rIns="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GB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60000" y="360001"/>
            <a:ext cx="11473200" cy="535531"/>
          </a:xfrm>
        </p:spPr>
        <p:txBody>
          <a:bodyPr vert="horz" wrap="square" lIns="0" tIns="45720" rIns="0" bIns="45720" rtlCol="0" anchor="t" anchorCtr="0">
            <a:spAutoFit/>
          </a:bodyPr>
          <a:lstStyle>
            <a:lvl1pPr>
              <a:defRPr lang="en-GB" sz="3200" dirty="0"/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33086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45720" rIns="0" bIns="45720" rtlCol="0" anchor="t" anchorCtr="0">
            <a:spAutoFit/>
          </a:bodyPr>
          <a:lstStyle>
            <a:lvl1pPr>
              <a:defRPr lang="en-GB"/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080000"/>
            <a:ext cx="5554800" cy="4896000"/>
          </a:xfrm>
        </p:spPr>
        <p:txBody>
          <a:bodyPr vert="horz" lIns="0" tIns="45720" rIns="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GB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4800" y="1080000"/>
            <a:ext cx="5554800" cy="4896000"/>
          </a:xfrm>
        </p:spPr>
        <p:txBody>
          <a:bodyPr vert="horz" lIns="0" tIns="45720" rIns="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GB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5913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45720" rIns="0" bIns="45720" rtlCol="0" anchor="t" anchorCtr="0">
            <a:spAutoFit/>
          </a:bodyPr>
          <a:lstStyle>
            <a:lvl1pPr>
              <a:defRPr lang="en-GB"/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57346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hort Statem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1815" y="2384030"/>
            <a:ext cx="6206856" cy="1421928"/>
          </a:xfrm>
        </p:spPr>
        <p:txBody>
          <a:bodyPr vert="horz" wrap="square" lIns="0" tIns="45720" rIns="0" bIns="45720" rtlCol="0" anchor="t" anchorCtr="0">
            <a:spAutoFit/>
          </a:bodyPr>
          <a:lstStyle>
            <a:lvl1pPr>
              <a:defRPr lang="en-GB" sz="4800"/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6" t="25060"/>
          <a:stretch/>
        </p:blipFill>
        <p:spPr>
          <a:xfrm>
            <a:off x="0" y="0"/>
            <a:ext cx="5561815" cy="569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9074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hort Stat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9291" y="2486260"/>
            <a:ext cx="8890203" cy="1421928"/>
          </a:xfrm>
        </p:spPr>
        <p:txBody>
          <a:bodyPr vert="horz" wrap="square" lIns="0" tIns="45720" rIns="0" bIns="45720" rtlCol="0" anchor="t" anchorCtr="0">
            <a:spAutoFit/>
          </a:bodyPr>
          <a:lstStyle>
            <a:lvl1pPr>
              <a:defRPr lang="en-GB" sz="4800"/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 rot="16200000">
            <a:off x="-1115074" y="1981418"/>
            <a:ext cx="4460298" cy="223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1141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46525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201423"/>
            <a:ext cx="12192000" cy="65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66701" y="2771944"/>
            <a:ext cx="7269120" cy="1325563"/>
          </a:xfrm>
        </p:spPr>
        <p:txBody>
          <a:bodyPr anchor="ctr" anchorCtr="0">
            <a:noAutofit/>
          </a:bodyPr>
          <a:lstStyle>
            <a:lvl1pPr algn="r"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6701" y="2188740"/>
            <a:ext cx="7269120" cy="914400"/>
          </a:xfrm>
        </p:spPr>
        <p:txBody>
          <a:bodyPr anchor="b" anchorCtr="0">
            <a:normAutofit/>
          </a:bodyPr>
          <a:lstStyle>
            <a:lvl1pPr marL="0" indent="0" algn="r">
              <a:buFontTx/>
              <a:buNone/>
              <a:defRPr sz="2400" b="0">
                <a:latin typeface="+mn-lt"/>
              </a:defRPr>
            </a:lvl1pPr>
            <a:lvl2pPr marL="457200" indent="0" algn="r">
              <a:buFontTx/>
              <a:buNone/>
              <a:defRPr>
                <a:latin typeface="+mj-lt"/>
              </a:defRPr>
            </a:lvl2pPr>
            <a:lvl3pPr marL="914400" indent="0" algn="r">
              <a:buFontTx/>
              <a:buNone/>
              <a:defRPr>
                <a:latin typeface="+mj-lt"/>
              </a:defRPr>
            </a:lvl3pPr>
            <a:lvl4pPr marL="1371600" indent="0" algn="r">
              <a:buFontTx/>
              <a:buNone/>
              <a:defRPr>
                <a:latin typeface="+mj-lt"/>
              </a:defRPr>
            </a:lvl4pPr>
            <a:lvl5pPr marL="1828800" indent="0" algn="r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66701" y="3766303"/>
            <a:ext cx="7269120" cy="914400"/>
          </a:xfrm>
        </p:spPr>
        <p:txBody>
          <a:bodyPr vert="horz" lIns="0" tIns="45720" rIns="0" bIns="45720" rtlCol="0" anchor="t" anchorCtr="0">
            <a:normAutofit/>
          </a:bodyPr>
          <a:lstStyle>
            <a:lvl1pPr>
              <a:defRPr lang="en-US" sz="2400" b="0" smtClean="0">
                <a:latin typeface="+mn-lt"/>
              </a:defRPr>
            </a:lvl1pPr>
            <a:lvl2pPr>
              <a:defRPr lang="en-US" smtClean="0">
                <a:latin typeface="+mj-lt"/>
              </a:defRPr>
            </a:lvl2pPr>
            <a:lvl3pPr>
              <a:defRPr lang="en-US" smtClean="0">
                <a:latin typeface="+mj-lt"/>
              </a:defRPr>
            </a:lvl3pPr>
            <a:lvl4pPr>
              <a:defRPr lang="en-US" smtClean="0">
                <a:latin typeface="+mj-lt"/>
              </a:defRPr>
            </a:lvl4pPr>
            <a:lvl5pPr>
              <a:defRPr lang="en-GB">
                <a:latin typeface="+mj-lt"/>
              </a:defRPr>
            </a:lvl5pPr>
          </a:lstStyle>
          <a:p>
            <a:pPr marL="0" lvl="0" indent="0" algn="r">
              <a:buNone/>
            </a:pPr>
            <a:r>
              <a:rPr lang="en-US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19" r="50590" b="10847"/>
          <a:stretch/>
        </p:blipFill>
        <p:spPr>
          <a:xfrm>
            <a:off x="7657836" y="1"/>
            <a:ext cx="4534164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7014" y="6317602"/>
            <a:ext cx="1133475" cy="422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616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45720" rIns="0" bIns="45720" rtlCol="0" anchor="t" anchorCtr="0">
            <a:spAutoFit/>
          </a:bodyPr>
          <a:lstStyle>
            <a:lvl1pPr>
              <a:defRPr lang="en-GB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6800" y="968374"/>
            <a:ext cx="5652000" cy="4860925"/>
          </a:xfrm>
        </p:spPr>
        <p:txBody>
          <a:bodyPr/>
          <a:lstStyle>
            <a:lvl1pPr marL="269875" indent="-269875">
              <a:buFontTx/>
              <a:buBlip>
                <a:blip r:embed="rId2"/>
              </a:buBlip>
              <a:defRPr/>
            </a:lvl1pPr>
            <a:lvl2pPr marL="714375" indent="-257175">
              <a:buFontTx/>
              <a:buBlip>
                <a:blip r:embed="rId2"/>
              </a:buBlip>
              <a:defRPr/>
            </a:lvl2pPr>
            <a:lvl3pPr marL="1166813" indent="-252413">
              <a:buFontTx/>
              <a:buBlip>
                <a:blip r:embed="rId2"/>
              </a:buBlip>
              <a:defRPr/>
            </a:lvl3pPr>
            <a:lvl4pPr marL="1611313" indent="-239713">
              <a:buFontTx/>
              <a:buBlip>
                <a:blip r:embed="rId2"/>
              </a:buBlip>
              <a:tabLst/>
              <a:defRPr/>
            </a:lvl4pPr>
            <a:lvl5pPr marL="2063750" indent="-23495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8000" y="968374"/>
            <a:ext cx="5652000" cy="4860925"/>
          </a:xfrm>
        </p:spPr>
        <p:txBody>
          <a:bodyPr/>
          <a:lstStyle>
            <a:lvl1pPr marL="269875" indent="-269875">
              <a:buFontTx/>
              <a:buBlip>
                <a:blip r:embed="rId2"/>
              </a:buBlip>
              <a:defRPr/>
            </a:lvl1pPr>
            <a:lvl2pPr marL="714375" indent="-257175">
              <a:buFontTx/>
              <a:buBlip>
                <a:blip r:embed="rId2"/>
              </a:buBlip>
              <a:defRPr/>
            </a:lvl2pPr>
            <a:lvl3pPr marL="1166813" indent="-252413">
              <a:buFontTx/>
              <a:buBlip>
                <a:blip r:embed="rId2"/>
              </a:buBlip>
              <a:defRPr/>
            </a:lvl3pPr>
            <a:lvl4pPr marL="1611313" indent="-239713">
              <a:buFontTx/>
              <a:buBlip>
                <a:blip r:embed="rId2"/>
              </a:buBlip>
              <a:defRPr/>
            </a:lvl4pPr>
            <a:lvl5pPr marL="2063750" indent="-23495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99284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4" t="5357" b="22699"/>
          <a:stretch/>
        </p:blipFill>
        <p:spPr>
          <a:xfrm>
            <a:off x="0" y="0"/>
            <a:ext cx="12192000" cy="68525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4343" y="116870"/>
            <a:ext cx="1133475" cy="422841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181521" y="2678492"/>
            <a:ext cx="8251825" cy="646331"/>
          </a:xfrm>
        </p:spPr>
        <p:txBody>
          <a:bodyPr>
            <a:noAutofit/>
          </a:bodyPr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181521" y="3124199"/>
            <a:ext cx="8251825" cy="9144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98493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080000"/>
            <a:ext cx="11473200" cy="4896000"/>
          </a:xfrm>
        </p:spPr>
        <p:txBody>
          <a:bodyPr vert="horz" lIns="0" tIns="45720" rIns="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GB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60000" y="360001"/>
            <a:ext cx="11473200" cy="535531"/>
          </a:xfrm>
        </p:spPr>
        <p:txBody>
          <a:bodyPr vert="horz" wrap="square" lIns="0" tIns="45720" rIns="0" bIns="45720" rtlCol="0" anchor="t" anchorCtr="0">
            <a:spAutoFit/>
          </a:bodyPr>
          <a:lstStyle>
            <a:lvl1pPr>
              <a:defRPr lang="en-GB" sz="3200" dirty="0"/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84587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45720" rIns="0" bIns="45720" rtlCol="0" anchor="t" anchorCtr="0">
            <a:spAutoFit/>
          </a:bodyPr>
          <a:lstStyle>
            <a:lvl1pPr>
              <a:defRPr lang="en-GB"/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080000"/>
            <a:ext cx="5554800" cy="4896000"/>
          </a:xfrm>
        </p:spPr>
        <p:txBody>
          <a:bodyPr vert="horz" lIns="0" tIns="45720" rIns="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GB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4800" y="1080000"/>
            <a:ext cx="5554800" cy="4896000"/>
          </a:xfrm>
        </p:spPr>
        <p:txBody>
          <a:bodyPr vert="horz" lIns="0" tIns="45720" rIns="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GB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42822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45720" rIns="0" bIns="45720" rtlCol="0" anchor="t" anchorCtr="0">
            <a:spAutoFit/>
          </a:bodyPr>
          <a:lstStyle>
            <a:lvl1pPr>
              <a:defRPr lang="en-GB"/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122996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hort Statem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1815" y="2384030"/>
            <a:ext cx="6206856" cy="1421928"/>
          </a:xfrm>
        </p:spPr>
        <p:txBody>
          <a:bodyPr vert="horz" wrap="square" lIns="0" tIns="45720" rIns="0" bIns="45720" rtlCol="0" anchor="t" anchorCtr="0">
            <a:spAutoFit/>
          </a:bodyPr>
          <a:lstStyle>
            <a:lvl1pPr>
              <a:defRPr lang="en-GB" sz="4800"/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6" t="25060"/>
          <a:stretch/>
        </p:blipFill>
        <p:spPr>
          <a:xfrm>
            <a:off x="0" y="0"/>
            <a:ext cx="5561815" cy="569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143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hort Stat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9291" y="2486260"/>
            <a:ext cx="8890203" cy="1421928"/>
          </a:xfrm>
        </p:spPr>
        <p:txBody>
          <a:bodyPr vert="horz" wrap="square" lIns="0" tIns="45720" rIns="0" bIns="45720" rtlCol="0" anchor="t" anchorCtr="0">
            <a:spAutoFit/>
          </a:bodyPr>
          <a:lstStyle>
            <a:lvl1pPr>
              <a:defRPr lang="en-GB" sz="4800"/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 rot="16200000">
            <a:off x="-1115074" y="1981418"/>
            <a:ext cx="4460298" cy="223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9947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52518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201423"/>
            <a:ext cx="12192000" cy="655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66701" y="2771944"/>
            <a:ext cx="7269120" cy="1325563"/>
          </a:xfrm>
        </p:spPr>
        <p:txBody>
          <a:bodyPr anchor="ctr" anchorCtr="0">
            <a:noAutofit/>
          </a:bodyPr>
          <a:lstStyle>
            <a:lvl1pPr algn="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6701" y="2188740"/>
            <a:ext cx="7269120" cy="914400"/>
          </a:xfrm>
        </p:spPr>
        <p:txBody>
          <a:bodyPr anchor="b" anchorCtr="0">
            <a:normAutofit/>
          </a:bodyPr>
          <a:lstStyle>
            <a:lvl1pPr marL="0" indent="0" algn="r">
              <a:buFontTx/>
              <a:buNone/>
              <a:defRPr sz="2800" b="0">
                <a:latin typeface="+mn-lt"/>
              </a:defRPr>
            </a:lvl1pPr>
            <a:lvl2pPr marL="457200" indent="0" algn="r">
              <a:buFontTx/>
              <a:buNone/>
              <a:defRPr>
                <a:latin typeface="+mj-lt"/>
              </a:defRPr>
            </a:lvl2pPr>
            <a:lvl3pPr marL="914400" indent="0" algn="r">
              <a:buFontTx/>
              <a:buNone/>
              <a:defRPr>
                <a:latin typeface="+mj-lt"/>
              </a:defRPr>
            </a:lvl3pPr>
            <a:lvl4pPr marL="1371600" indent="0" algn="r">
              <a:buFontTx/>
              <a:buNone/>
              <a:defRPr>
                <a:latin typeface="+mj-lt"/>
              </a:defRPr>
            </a:lvl4pPr>
            <a:lvl5pPr marL="1828800" indent="0" algn="r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66701" y="3766303"/>
            <a:ext cx="7269120" cy="914400"/>
          </a:xfrm>
        </p:spPr>
        <p:txBody>
          <a:bodyPr vert="horz" lIns="0" tIns="45720" rIns="0" bIns="45720" rtlCol="0" anchor="t" anchorCtr="0">
            <a:normAutofit/>
          </a:bodyPr>
          <a:lstStyle>
            <a:lvl1pPr>
              <a:defRPr lang="en-US" sz="2800" b="0" smtClean="0">
                <a:latin typeface="+mn-lt"/>
              </a:defRPr>
            </a:lvl1pPr>
            <a:lvl2pPr>
              <a:defRPr lang="en-US" smtClean="0">
                <a:latin typeface="+mj-lt"/>
              </a:defRPr>
            </a:lvl2pPr>
            <a:lvl3pPr>
              <a:defRPr lang="en-US" smtClean="0">
                <a:latin typeface="+mj-lt"/>
              </a:defRPr>
            </a:lvl3pPr>
            <a:lvl4pPr>
              <a:defRPr lang="en-US" smtClean="0">
                <a:latin typeface="+mj-lt"/>
              </a:defRPr>
            </a:lvl4pPr>
            <a:lvl5pPr>
              <a:defRPr lang="en-GB">
                <a:latin typeface="+mj-lt"/>
              </a:defRPr>
            </a:lvl5pPr>
          </a:lstStyle>
          <a:p>
            <a:pPr marL="0" lvl="0" indent="0" algn="r">
              <a:buNone/>
            </a:pPr>
            <a:r>
              <a:rPr lang="en-US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19" r="50590" b="10847"/>
          <a:stretch/>
        </p:blipFill>
        <p:spPr>
          <a:xfrm>
            <a:off x="7657836" y="1"/>
            <a:ext cx="4534164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7014" y="6317602"/>
            <a:ext cx="1133475" cy="422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4590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4" t="5357" b="22699"/>
          <a:stretch/>
        </p:blipFill>
        <p:spPr>
          <a:xfrm>
            <a:off x="0" y="0"/>
            <a:ext cx="12192000" cy="6852506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666757" y="3037291"/>
            <a:ext cx="8251825" cy="646331"/>
          </a:xfrm>
        </p:spPr>
        <p:txBody>
          <a:bodyPr>
            <a:noAutofit/>
          </a:bodyPr>
          <a:lstStyle>
            <a:lvl1pPr algn="l"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66757" y="3619582"/>
            <a:ext cx="8251825" cy="914400"/>
          </a:xfrm>
        </p:spPr>
        <p:txBody>
          <a:bodyPr/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2153835-40B9-4F4A-9783-07F023B34D3C}"/>
              </a:ext>
            </a:extLst>
          </p:cNvPr>
          <p:cNvSpPr/>
          <p:nvPr userDrawn="1"/>
        </p:nvSpPr>
        <p:spPr>
          <a:xfrm>
            <a:off x="-381000" y="-104775"/>
            <a:ext cx="9315450" cy="1943100"/>
          </a:xfrm>
          <a:custGeom>
            <a:avLst/>
            <a:gdLst>
              <a:gd name="connsiteX0" fmla="*/ 9315450 w 9315450"/>
              <a:gd name="connsiteY0" fmla="*/ 0 h 1943100"/>
              <a:gd name="connsiteX1" fmla="*/ 8067675 w 9315450"/>
              <a:gd name="connsiteY1" fmla="*/ 1943100 h 1943100"/>
              <a:gd name="connsiteX2" fmla="*/ 0 w 9315450"/>
              <a:gd name="connsiteY2" fmla="*/ 1428750 h 194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15450" h="1943100">
                <a:moveTo>
                  <a:pt x="9315450" y="0"/>
                </a:moveTo>
                <a:lnTo>
                  <a:pt x="8067675" y="1943100"/>
                </a:lnTo>
                <a:lnTo>
                  <a:pt x="0" y="1428750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30A8D99-3136-4DF8-97A5-4E8C16B1CF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72" r="18733" b="32082"/>
          <a:stretch/>
        </p:blipFill>
        <p:spPr>
          <a:xfrm>
            <a:off x="5429471" y="6356455"/>
            <a:ext cx="1330676" cy="238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" y="8709"/>
            <a:ext cx="1609726" cy="77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83843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08CDFCB-EABD-7683-BE7A-A8B314CD0B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A71AB2F1-A88F-E780-A94F-3C4C0A67EE65}"/>
              </a:ext>
            </a:extLst>
          </p:cNvPr>
          <p:cNvSpPr txBox="1">
            <a:spLocks/>
          </p:cNvSpPr>
          <p:nvPr userDrawn="1"/>
        </p:nvSpPr>
        <p:spPr>
          <a:xfrm>
            <a:off x="5882326" y="6335321"/>
            <a:ext cx="6005088" cy="4331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Visit </a:t>
            </a:r>
            <a:r>
              <a:rPr lang="en-GB" b="1" dirty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www.plsa.co.uk/events</a:t>
            </a:r>
            <a:r>
              <a:rPr lang="en-GB" dirty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 to register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BD7FC9-C8C9-4CD8-47A2-D426D6BCE6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1596" y="6206689"/>
            <a:ext cx="1354042" cy="65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5001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800" y="147600"/>
            <a:ext cx="11916000" cy="646331"/>
          </a:xfrm>
        </p:spPr>
        <p:txBody>
          <a:bodyPr vert="horz" lIns="0" tIns="45720" rIns="0" bIns="45720" rtlCol="0" anchor="t" anchorCtr="0">
            <a:spAutoFit/>
          </a:bodyPr>
          <a:lstStyle>
            <a:lvl1pPr>
              <a:defRPr lang="en-GB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00" y="976313"/>
            <a:ext cx="5688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6800" y="1800224"/>
            <a:ext cx="5688000" cy="4067175"/>
          </a:xfrm>
        </p:spPr>
        <p:txBody>
          <a:bodyPr/>
          <a:lstStyle>
            <a:lvl1pPr marL="269875" indent="-269875">
              <a:buFontTx/>
              <a:buBlip>
                <a:blip r:embed="rId2"/>
              </a:buBlip>
              <a:defRPr/>
            </a:lvl1pPr>
            <a:lvl2pPr marL="714375" indent="-257175">
              <a:buFontTx/>
              <a:buBlip>
                <a:blip r:embed="rId2"/>
              </a:buBlip>
              <a:defRPr/>
            </a:lvl2pPr>
            <a:lvl3pPr marL="1166813" indent="-252413">
              <a:buFontTx/>
              <a:buBlip>
                <a:blip r:embed="rId2"/>
              </a:buBlip>
              <a:defRPr/>
            </a:lvl3pPr>
            <a:lvl4pPr marL="1611313" indent="-239713">
              <a:buFontTx/>
              <a:buBlip>
                <a:blip r:embed="rId2"/>
              </a:buBlip>
              <a:defRPr/>
            </a:lvl4pPr>
            <a:lvl5pPr marL="2063750" indent="-23495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2000" y="976313"/>
            <a:ext cx="5688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2000" y="1800224"/>
            <a:ext cx="5688000" cy="4067175"/>
          </a:xfrm>
        </p:spPr>
        <p:txBody>
          <a:bodyPr/>
          <a:lstStyle>
            <a:lvl1pPr marL="269875" indent="-269875">
              <a:buFontTx/>
              <a:buBlip>
                <a:blip r:embed="rId2"/>
              </a:buBlip>
              <a:defRPr/>
            </a:lvl1pPr>
            <a:lvl2pPr marL="714375" indent="-257175">
              <a:buFontTx/>
              <a:buBlip>
                <a:blip r:embed="rId2"/>
              </a:buBlip>
              <a:defRPr/>
            </a:lvl2pPr>
            <a:lvl3pPr marL="1166813" indent="-252413">
              <a:buFontTx/>
              <a:buBlip>
                <a:blip r:embed="rId2"/>
              </a:buBlip>
              <a:defRPr/>
            </a:lvl3pPr>
            <a:lvl4pPr marL="1611313" indent="-239713">
              <a:buFontTx/>
              <a:buBlip>
                <a:blip r:embed="rId2"/>
              </a:buBlip>
              <a:defRPr/>
            </a:lvl4pPr>
            <a:lvl5pPr marL="2063750" indent="-23495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219544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2381" y="6088368"/>
            <a:ext cx="12194381" cy="7742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1" y="6078208"/>
            <a:ext cx="1609726" cy="7742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19" r="50590" b="10847"/>
          <a:stretch/>
        </p:blipFill>
        <p:spPr>
          <a:xfrm>
            <a:off x="7657836" y="1"/>
            <a:ext cx="4534164" cy="6858000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581" y="2606479"/>
            <a:ext cx="6789409" cy="1325563"/>
          </a:xfrm>
        </p:spPr>
        <p:txBody>
          <a:bodyPr anchor="ctr" anchorCtr="0">
            <a:noAutofit/>
          </a:bodyPr>
          <a:lstStyle>
            <a:lvl1pPr algn="r">
              <a:defRPr sz="4400" b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9189" y="2023279"/>
            <a:ext cx="6789409" cy="914400"/>
          </a:xfrm>
        </p:spPr>
        <p:txBody>
          <a:bodyPr anchor="b" anchorCtr="0">
            <a:normAutofit/>
          </a:bodyPr>
          <a:lstStyle>
            <a:lvl1pPr marL="0" indent="0" algn="r">
              <a:buFontTx/>
              <a:buNone/>
              <a:defRPr sz="2800" b="0">
                <a:latin typeface="+mn-lt"/>
              </a:defRPr>
            </a:lvl1pPr>
            <a:lvl2pPr marL="457200" indent="0" algn="r">
              <a:buFontTx/>
              <a:buNone/>
              <a:defRPr>
                <a:latin typeface="+mj-lt"/>
              </a:defRPr>
            </a:lvl2pPr>
            <a:lvl3pPr marL="914400" indent="0" algn="r">
              <a:buFontTx/>
              <a:buNone/>
              <a:defRPr>
                <a:latin typeface="+mj-lt"/>
              </a:defRPr>
            </a:lvl3pPr>
            <a:lvl4pPr marL="1371600" indent="0" algn="r">
              <a:buFontTx/>
              <a:buNone/>
              <a:defRPr>
                <a:latin typeface="+mj-lt"/>
              </a:defRPr>
            </a:lvl4pPr>
            <a:lvl5pPr marL="1828800" indent="0" algn="r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09189" y="3600842"/>
            <a:ext cx="6789409" cy="914400"/>
          </a:xfrm>
        </p:spPr>
        <p:txBody>
          <a:bodyPr vert="horz" lIns="0" tIns="45720" rIns="0" bIns="45720" rtlCol="0" anchor="t" anchorCtr="0">
            <a:normAutofit/>
          </a:bodyPr>
          <a:lstStyle>
            <a:lvl1pPr>
              <a:defRPr lang="en-US" sz="2800" b="0" smtClean="0">
                <a:latin typeface="+mn-lt"/>
              </a:defRPr>
            </a:lvl1pPr>
            <a:lvl2pPr>
              <a:defRPr lang="en-US" smtClean="0">
                <a:latin typeface="+mj-lt"/>
              </a:defRPr>
            </a:lvl2pPr>
            <a:lvl3pPr>
              <a:defRPr lang="en-US" smtClean="0">
                <a:latin typeface="+mj-lt"/>
              </a:defRPr>
            </a:lvl3pPr>
            <a:lvl4pPr>
              <a:defRPr lang="en-US" smtClean="0">
                <a:latin typeface="+mj-lt"/>
              </a:defRPr>
            </a:lvl4pPr>
            <a:lvl5pPr>
              <a:defRPr lang="en-GB">
                <a:latin typeface="+mj-lt"/>
              </a:defRPr>
            </a:lvl5pPr>
          </a:lstStyle>
          <a:p>
            <a:pPr marL="0" lvl="0" indent="0" algn="r">
              <a:buNone/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441245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4" t="5357" b="22699"/>
          <a:stretch/>
        </p:blipFill>
        <p:spPr>
          <a:xfrm>
            <a:off x="0" y="0"/>
            <a:ext cx="12192000" cy="6852506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36181" y="2857411"/>
            <a:ext cx="8251825" cy="646331"/>
          </a:xfrm>
        </p:spPr>
        <p:txBody>
          <a:bodyPr>
            <a:noAutofit/>
          </a:bodyPr>
          <a:lstStyle>
            <a:lvl1pPr algn="l"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8208"/>
            <a:ext cx="1609726" cy="77429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536180" y="3442779"/>
            <a:ext cx="8251825" cy="571872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Event or presentation strapline</a:t>
            </a:r>
          </a:p>
        </p:txBody>
      </p:sp>
    </p:spTree>
    <p:extLst>
      <p:ext uri="{BB962C8B-B14F-4D97-AF65-F5344CB8AC3E}">
        <p14:creationId xmlns:p14="http://schemas.microsoft.com/office/powerpoint/2010/main" val="137961140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800" y="802800"/>
            <a:ext cx="11916000" cy="5173200"/>
          </a:xfrm>
        </p:spPr>
        <p:txBody>
          <a:bodyPr vert="horz" lIns="0" tIns="45720" rIns="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GB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36800" y="147600"/>
            <a:ext cx="11916000" cy="646331"/>
          </a:xfrm>
        </p:spPr>
        <p:txBody>
          <a:bodyPr vert="horz" lIns="0" tIns="45720" rIns="0" bIns="45720" rtlCol="0" anchor="t" anchorCtr="0">
            <a:spAutoFit/>
          </a:bodyPr>
          <a:lstStyle>
            <a:lvl1pPr>
              <a:defRPr lang="en-GB" dirty="0"/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64101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800" y="1393371"/>
            <a:ext cx="11916000" cy="4582046"/>
          </a:xfrm>
        </p:spPr>
        <p:txBody>
          <a:bodyPr vert="horz" lIns="0" tIns="45720" rIns="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GB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36800" y="147600"/>
            <a:ext cx="11916000" cy="646331"/>
          </a:xfrm>
        </p:spPr>
        <p:txBody>
          <a:bodyPr vert="horz" lIns="0" tIns="45720" rIns="0" bIns="45720" rtlCol="0" anchor="t" anchorCtr="0">
            <a:spAutoFit/>
          </a:bodyPr>
          <a:lstStyle>
            <a:lvl1pPr>
              <a:defRPr lang="en-GB" dirty="0"/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8436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45720" rIns="0" bIns="45720" rtlCol="0" anchor="t" anchorCtr="0">
            <a:spAutoFit/>
          </a:bodyPr>
          <a:lstStyle>
            <a:lvl1pPr>
              <a:defRPr lang="en-GB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6800" y="968374"/>
            <a:ext cx="5652000" cy="4860925"/>
          </a:xfrm>
        </p:spPr>
        <p:txBody>
          <a:bodyPr vert="horz" lIns="0" tIns="45720" rIns="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GB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8000" y="968374"/>
            <a:ext cx="5652000" cy="4860925"/>
          </a:xfrm>
        </p:spPr>
        <p:txBody>
          <a:bodyPr vert="horz" lIns="0" tIns="45720" rIns="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GB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714825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800" y="147600"/>
            <a:ext cx="11916000" cy="646331"/>
          </a:xfrm>
        </p:spPr>
        <p:txBody>
          <a:bodyPr vert="horz" lIns="0" tIns="45720" rIns="0" bIns="45720" rtlCol="0" anchor="t" anchorCtr="0">
            <a:spAutoFit/>
          </a:bodyPr>
          <a:lstStyle>
            <a:lvl1pPr>
              <a:defRPr lang="en-GB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00" y="976313"/>
            <a:ext cx="5688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6800" y="1800224"/>
            <a:ext cx="5688000" cy="4067175"/>
          </a:xfrm>
        </p:spPr>
        <p:txBody>
          <a:bodyPr vert="horz" lIns="0" tIns="45720" rIns="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GB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2000" y="976313"/>
            <a:ext cx="5688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2000" y="1800224"/>
            <a:ext cx="5688000" cy="4067175"/>
          </a:xfrm>
        </p:spPr>
        <p:txBody>
          <a:bodyPr vert="horz" lIns="0" tIns="45720" rIns="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GB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350209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45720" rIns="0" bIns="45720" rtlCol="0" anchor="t" anchorCtr="0">
            <a:spAutoFit/>
          </a:bodyPr>
          <a:lstStyle>
            <a:lvl1pPr>
              <a:defRPr lang="en-GB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64326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1766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6_Single Line Title No Ar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800" y="802800"/>
            <a:ext cx="11916000" cy="5173200"/>
          </a:xfrm>
        </p:spPr>
        <p:txBody>
          <a:bodyPr vert="horz" lIns="0" tIns="45720" rIns="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GB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36800" y="147600"/>
            <a:ext cx="11916000" cy="646331"/>
          </a:xfrm>
        </p:spPr>
        <p:txBody>
          <a:bodyPr vert="horz" lIns="0" tIns="45720" rIns="0" bIns="45720" rtlCol="0" anchor="t" anchorCtr="0">
            <a:spAutoFit/>
          </a:bodyPr>
          <a:lstStyle>
            <a:lvl1pPr>
              <a:defRPr lang="en-GB" dirty="0"/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719534E-BC62-42C8-A1C7-4CBD2929AD95}"/>
              </a:ext>
            </a:extLst>
          </p:cNvPr>
          <p:cNvSpPr/>
          <p:nvPr userDrawn="1"/>
        </p:nvSpPr>
        <p:spPr>
          <a:xfrm>
            <a:off x="84718" y="6731037"/>
            <a:ext cx="12107282" cy="126000"/>
          </a:xfrm>
          <a:prstGeom prst="rect">
            <a:avLst/>
          </a:prstGeom>
          <a:solidFill>
            <a:srgbClr val="F0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26CFDBE-7ED5-4E56-8FE1-A8718740A452}"/>
              </a:ext>
            </a:extLst>
          </p:cNvPr>
          <p:cNvSpPr/>
          <p:nvPr userDrawn="1"/>
        </p:nvSpPr>
        <p:spPr>
          <a:xfrm>
            <a:off x="0" y="6605228"/>
            <a:ext cx="12192000" cy="126000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E3D7BD0-4FDE-4145-87FB-19E3C8E8DF71}"/>
              </a:ext>
            </a:extLst>
          </p:cNvPr>
          <p:cNvSpPr/>
          <p:nvPr userDrawn="1"/>
        </p:nvSpPr>
        <p:spPr>
          <a:xfrm>
            <a:off x="-1" y="6479421"/>
            <a:ext cx="12191999" cy="126000"/>
          </a:xfrm>
          <a:prstGeom prst="rect">
            <a:avLst/>
          </a:prstGeom>
          <a:solidFill>
            <a:srgbClr val="FFE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5735CF8-D2DD-425A-BE78-F248B8EA225B}"/>
              </a:ext>
            </a:extLst>
          </p:cNvPr>
          <p:cNvSpPr/>
          <p:nvPr userDrawn="1"/>
        </p:nvSpPr>
        <p:spPr>
          <a:xfrm>
            <a:off x="-1" y="6353614"/>
            <a:ext cx="12192000" cy="126000"/>
          </a:xfrm>
          <a:prstGeom prst="rect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C9F249E-1229-47FB-8C2B-35A09366CE33}"/>
              </a:ext>
            </a:extLst>
          </p:cNvPr>
          <p:cNvSpPr/>
          <p:nvPr userDrawn="1"/>
        </p:nvSpPr>
        <p:spPr>
          <a:xfrm>
            <a:off x="-2383" y="6227807"/>
            <a:ext cx="12194384" cy="126000"/>
          </a:xfrm>
          <a:prstGeom prst="rect">
            <a:avLst/>
          </a:prstGeom>
          <a:solidFill>
            <a:srgbClr val="E6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EF1531B-2F43-4BC7-A945-6EE372199FC8}"/>
              </a:ext>
            </a:extLst>
          </p:cNvPr>
          <p:cNvSpPr/>
          <p:nvPr userDrawn="1"/>
        </p:nvSpPr>
        <p:spPr>
          <a:xfrm>
            <a:off x="0" y="6102000"/>
            <a:ext cx="12192000" cy="126000"/>
          </a:xfrm>
          <a:prstGeom prst="rect">
            <a:avLst/>
          </a:prstGeom>
          <a:solidFill>
            <a:srgbClr val="00A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22C1D65-3EB8-494A-82D5-FAA4C18C8ABC}"/>
              </a:ext>
            </a:extLst>
          </p:cNvPr>
          <p:cNvSpPr/>
          <p:nvPr userDrawn="1"/>
        </p:nvSpPr>
        <p:spPr>
          <a:xfrm>
            <a:off x="-2382" y="6102000"/>
            <a:ext cx="3438308" cy="760492"/>
          </a:xfrm>
          <a:prstGeom prst="rect">
            <a:avLst/>
          </a:prstGeom>
          <a:gradFill flip="none" rotWithShape="1">
            <a:gsLst>
              <a:gs pos="50000">
                <a:schemeClr val="accent2"/>
              </a:gs>
              <a:gs pos="0">
                <a:schemeClr val="accent2"/>
              </a:gs>
              <a:gs pos="100000">
                <a:schemeClr val="accent2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33A1779E-C0BD-452E-8F84-0FAB7FA7EF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2205" y="6245197"/>
            <a:ext cx="1299877" cy="478591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7607A70B-079B-4ABB-B994-0024B8757890}"/>
              </a:ext>
            </a:extLst>
          </p:cNvPr>
          <p:cNvSpPr/>
          <p:nvPr userDrawn="1"/>
        </p:nvSpPr>
        <p:spPr>
          <a:xfrm rot="10800000">
            <a:off x="9427464" y="6102000"/>
            <a:ext cx="2764534" cy="760492"/>
          </a:xfrm>
          <a:prstGeom prst="rect">
            <a:avLst/>
          </a:prstGeom>
          <a:gradFill flip="none" rotWithShape="1">
            <a:gsLst>
              <a:gs pos="50000">
                <a:schemeClr val="accent2"/>
              </a:gs>
              <a:gs pos="0">
                <a:schemeClr val="accent2"/>
              </a:gs>
              <a:gs pos="100000">
                <a:schemeClr val="accent2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68FD3AF-3173-423E-BF99-748362F92CB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24549" y="6364936"/>
            <a:ext cx="945245" cy="23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8958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45720" rIns="0" bIns="45720" rtlCol="0" anchor="t" anchorCtr="0">
            <a:spAutoFit/>
          </a:bodyPr>
          <a:lstStyle>
            <a:lvl1pPr>
              <a:defRPr lang="en-GB" b="1"/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0128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6031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19" r="50590" b="10847"/>
          <a:stretch/>
        </p:blipFill>
        <p:spPr>
          <a:xfrm>
            <a:off x="7657836" y="1"/>
            <a:ext cx="4534164" cy="6858000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581" y="2606479"/>
            <a:ext cx="6789409" cy="1325563"/>
          </a:xfrm>
        </p:spPr>
        <p:txBody>
          <a:bodyPr>
            <a:normAutofit/>
          </a:bodyPr>
          <a:lstStyle>
            <a:lvl1pPr algn="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9189" y="2023279"/>
            <a:ext cx="6789409" cy="914400"/>
          </a:xfrm>
        </p:spPr>
        <p:txBody>
          <a:bodyPr anchor="b" anchorCtr="0">
            <a:normAutofit/>
          </a:bodyPr>
          <a:lstStyle>
            <a:lvl1pPr marL="0" indent="0" algn="r">
              <a:buFontTx/>
              <a:buNone/>
              <a:defRPr sz="2800" b="0">
                <a:latin typeface="+mn-lt"/>
              </a:defRPr>
            </a:lvl1pPr>
            <a:lvl2pPr marL="457200" indent="0" algn="r">
              <a:buFontTx/>
              <a:buNone/>
              <a:defRPr>
                <a:latin typeface="+mj-lt"/>
              </a:defRPr>
            </a:lvl2pPr>
            <a:lvl3pPr marL="914400" indent="0" algn="r">
              <a:buFontTx/>
              <a:buNone/>
              <a:defRPr>
                <a:latin typeface="+mj-lt"/>
              </a:defRPr>
            </a:lvl3pPr>
            <a:lvl4pPr marL="1371600" indent="0" algn="r">
              <a:buFontTx/>
              <a:buNone/>
              <a:defRPr>
                <a:latin typeface="+mj-lt"/>
              </a:defRPr>
            </a:lvl4pPr>
            <a:lvl5pPr marL="1828800" indent="0" algn="r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09189" y="3600842"/>
            <a:ext cx="6789409" cy="914400"/>
          </a:xfrm>
        </p:spPr>
        <p:txBody>
          <a:bodyPr vert="horz" lIns="0" tIns="45720" rIns="0" bIns="45720" rtlCol="0" anchor="t" anchorCtr="0">
            <a:normAutofit/>
          </a:bodyPr>
          <a:lstStyle>
            <a:lvl1pPr>
              <a:defRPr lang="en-US" sz="2800" b="0" smtClean="0">
                <a:latin typeface="+mn-lt"/>
              </a:defRPr>
            </a:lvl1pPr>
            <a:lvl2pPr>
              <a:defRPr lang="en-US" smtClean="0">
                <a:latin typeface="+mj-lt"/>
              </a:defRPr>
            </a:lvl2pPr>
            <a:lvl3pPr>
              <a:defRPr lang="en-US" smtClean="0">
                <a:latin typeface="+mj-lt"/>
              </a:defRPr>
            </a:lvl3pPr>
            <a:lvl4pPr>
              <a:defRPr lang="en-US" smtClean="0">
                <a:latin typeface="+mj-lt"/>
              </a:defRPr>
            </a:lvl4pPr>
            <a:lvl5pPr>
              <a:defRPr lang="en-GB">
                <a:latin typeface="+mj-lt"/>
              </a:defRPr>
            </a:lvl5pPr>
          </a:lstStyle>
          <a:p>
            <a:pPr marL="0" lvl="0" indent="0" algn="r">
              <a:buNone/>
            </a:pPr>
            <a:r>
              <a:rPr lang="en-US" dirty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5" y="6078461"/>
            <a:ext cx="1609200" cy="774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630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10" Type="http://schemas.openxmlformats.org/officeDocument/2006/relationships/image" Target="../media/image21.emf"/><Relationship Id="rId4" Type="http://schemas.openxmlformats.org/officeDocument/2006/relationships/slideLayout" Target="../slideLayouts/slideLayout44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image" Target="../media/image21.emf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5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5" Type="http://schemas.openxmlformats.org/officeDocument/2006/relationships/slideLayout" Target="../slideLayouts/slideLayout64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082970"/>
            <a:ext cx="12194381" cy="7750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112" y="146050"/>
            <a:ext cx="11915775" cy="646331"/>
          </a:xfrm>
          <a:prstGeom prst="rect">
            <a:avLst/>
          </a:prstGeom>
        </p:spPr>
        <p:txBody>
          <a:bodyPr vert="horz" lIns="0" tIns="45720" rIns="0" bIns="45720" rtlCol="0" anchor="t" anchorCtr="0">
            <a:sp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114" y="802542"/>
            <a:ext cx="11915774" cy="517308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5" y="6078208"/>
            <a:ext cx="1609726" cy="7742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D23142-83B3-4D2D-B24A-058FBC00E3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72" r="18733" b="32082"/>
          <a:stretch/>
        </p:blipFill>
        <p:spPr>
          <a:xfrm>
            <a:off x="10725756" y="6356455"/>
            <a:ext cx="1330676" cy="23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214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7" r:id="rId4"/>
    <p:sldLayoutId id="2147483703" r:id="rId5"/>
    <p:sldLayoutId id="2147483704" r:id="rId6"/>
    <p:sldLayoutId id="2147483705" r:id="rId7"/>
    <p:sldLayoutId id="2147483706" r:id="rId8"/>
    <p:sldLayoutId id="2147483649" r:id="rId9"/>
    <p:sldLayoutId id="2147483658" r:id="rId10"/>
    <p:sldLayoutId id="21474837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accent1"/>
        </a:buClr>
        <a:buFont typeface="Wingdings 3" panose="05040102010807070707" pitchFamily="18" charset="2"/>
        <a:buChar char="}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257175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accent1"/>
        </a:buClr>
        <a:buFont typeface="Wingdings 3" panose="05040102010807070707" pitchFamily="18" charset="2"/>
        <a:buChar char="}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66813" indent="-252413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accent1"/>
        </a:buClr>
        <a:buFont typeface="Wingdings 3" panose="05040102010807070707" pitchFamily="18" charset="2"/>
        <a:buChar char="}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11313" indent="-239713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accent1"/>
        </a:buClr>
        <a:buFont typeface="Wingdings 3" panose="05040102010807070707" pitchFamily="18" charset="2"/>
        <a:buChar char="}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63750" indent="-23495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accent1"/>
        </a:buClr>
        <a:buFont typeface="Wingdings 3" panose="05040102010807070707" pitchFamily="18" charset="2"/>
        <a:buChar char="}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593">
          <p15:clr>
            <a:srgbClr val="F26B43"/>
          </p15:clr>
        </p15:guide>
        <p15:guide id="4" orient="horz" pos="4227">
          <p15:clr>
            <a:srgbClr val="F26B43"/>
          </p15:clr>
        </p15:guide>
        <p15:guide id="5" orient="horz" pos="90">
          <p15:clr>
            <a:srgbClr val="F26B43"/>
          </p15:clr>
        </p15:guide>
        <p15:guide id="6" pos="87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18C5683-3EA0-CA4C-A027-C85484A3B7D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847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53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tRoundedPro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2B5CAF-8D31-2A48-8F1D-16D6D0832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8" y="457200"/>
            <a:ext cx="10752667" cy="433917"/>
          </a:xfrm>
          <a:prstGeom prst="rect">
            <a:avLst/>
          </a:prstGeom>
        </p:spPr>
        <p:txBody>
          <a:bodyPr vert="horz" lIns="96469" tIns="48235" rIns="96469" bIns="48235" rtlCol="0" anchor="ctr"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527F43D8-1AFA-2540-AFCD-F1701FDF661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719667" y="1557868"/>
            <a:ext cx="10752667" cy="4510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469" tIns="48235" rIns="96469" bIns="482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65475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730" r:id="rId18"/>
    <p:sldLayoutId id="2147483733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63060" rtl="0" eaLnBrk="1" fontAlgn="base" hangingPunct="1">
        <a:spcBef>
          <a:spcPct val="0"/>
        </a:spcBef>
        <a:spcAft>
          <a:spcPct val="0"/>
        </a:spcAft>
        <a:defRPr sz="3200" kern="1200" cap="all">
          <a:solidFill>
            <a:schemeClr val="bg2"/>
          </a:solidFill>
          <a:latin typeface="+mj-lt"/>
          <a:ea typeface="+mj-ea"/>
          <a:cs typeface="+mj-cs"/>
        </a:defRPr>
      </a:lvl1pPr>
      <a:lvl2pPr algn="ctr" defTabSz="963060" rtl="0" eaLnBrk="1" fontAlgn="base" hangingPunct="1">
        <a:spcBef>
          <a:spcPct val="0"/>
        </a:spcBef>
        <a:spcAft>
          <a:spcPct val="0"/>
        </a:spcAft>
        <a:defRPr>
          <a:solidFill>
            <a:schemeClr val="bg2"/>
          </a:solidFill>
          <a:latin typeface="Arial" pitchFamily="34" charset="0"/>
        </a:defRPr>
      </a:lvl2pPr>
      <a:lvl3pPr algn="ctr" defTabSz="963060" rtl="0" eaLnBrk="1" fontAlgn="base" hangingPunct="1">
        <a:spcBef>
          <a:spcPct val="0"/>
        </a:spcBef>
        <a:spcAft>
          <a:spcPct val="0"/>
        </a:spcAft>
        <a:defRPr>
          <a:solidFill>
            <a:schemeClr val="bg2"/>
          </a:solidFill>
          <a:latin typeface="Arial" pitchFamily="34" charset="0"/>
        </a:defRPr>
      </a:lvl3pPr>
      <a:lvl4pPr algn="ctr" defTabSz="963060" rtl="0" eaLnBrk="1" fontAlgn="base" hangingPunct="1">
        <a:spcBef>
          <a:spcPct val="0"/>
        </a:spcBef>
        <a:spcAft>
          <a:spcPct val="0"/>
        </a:spcAft>
        <a:defRPr>
          <a:solidFill>
            <a:schemeClr val="bg2"/>
          </a:solidFill>
          <a:latin typeface="Arial" pitchFamily="34" charset="0"/>
        </a:defRPr>
      </a:lvl4pPr>
      <a:lvl5pPr algn="ctr" defTabSz="963060" rtl="0" eaLnBrk="1" fontAlgn="base" hangingPunct="1">
        <a:spcBef>
          <a:spcPct val="0"/>
        </a:spcBef>
        <a:spcAft>
          <a:spcPct val="0"/>
        </a:spcAft>
        <a:defRPr>
          <a:solidFill>
            <a:schemeClr val="bg2"/>
          </a:solidFill>
          <a:latin typeface="Arial" pitchFamily="34" charset="0"/>
        </a:defRPr>
      </a:lvl5pPr>
      <a:lvl6pPr marL="457189" algn="ctr" defTabSz="963589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pitchFamily="34" charset="0"/>
        </a:defRPr>
      </a:lvl6pPr>
      <a:lvl7pPr marL="914377" algn="ctr" defTabSz="963589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pitchFamily="34" charset="0"/>
        </a:defRPr>
      </a:lvl7pPr>
      <a:lvl8pPr marL="1371566" algn="ctr" defTabSz="963589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pitchFamily="34" charset="0"/>
        </a:defRPr>
      </a:lvl8pPr>
      <a:lvl9pPr marL="1828754" algn="ctr" defTabSz="963589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pitchFamily="34" charset="0"/>
        </a:defRPr>
      </a:lvl9pPr>
    </p:titleStyle>
    <p:bodyStyle>
      <a:lvl1pPr marL="177796" indent="-177796" algn="l" defTabSz="963060" rtl="0" eaLnBrk="1" fontAlgn="base" hangingPunct="1">
        <a:lnSpc>
          <a:spcPts val="3100"/>
        </a:lnSpc>
        <a:spcBef>
          <a:spcPct val="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•"/>
        <a:defRPr lang="en-GB" sz="1600" kern="1200">
          <a:solidFill>
            <a:schemeClr val="tx1"/>
          </a:solidFill>
          <a:latin typeface="UnitRoundedPro" panose="020B0504030101020104" pitchFamily="34" charset="0"/>
          <a:ea typeface="+mn-ea"/>
          <a:cs typeface="+mn-cs"/>
        </a:defRPr>
      </a:lvl1pPr>
      <a:lvl2pPr marL="177796" indent="-177796" algn="l" defTabSz="96306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933" kern="1200">
          <a:solidFill>
            <a:schemeClr val="tx1"/>
          </a:solidFill>
          <a:latin typeface="UnitRoundedPro" panose="020B0504030101020104" pitchFamily="34" charset="0"/>
          <a:ea typeface="+mn-ea"/>
          <a:cs typeface="+mn-cs"/>
        </a:defRPr>
      </a:lvl2pPr>
      <a:lvl3pPr marL="177796" indent="-177796" algn="l" defTabSz="96306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UnitRoundedPro" panose="020B0504030101020104" pitchFamily="34" charset="0"/>
          <a:ea typeface="+mn-ea"/>
          <a:cs typeface="+mn-cs"/>
        </a:defRPr>
      </a:lvl3pPr>
      <a:lvl4pPr marL="177796" indent="-177796" algn="l" defTabSz="96306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UnitRoundedPro" panose="020B0504030101020104" pitchFamily="34" charset="0"/>
          <a:ea typeface="+mn-ea"/>
          <a:cs typeface="+mn-cs"/>
        </a:defRPr>
      </a:lvl4pPr>
      <a:lvl5pPr marL="177796" indent="-177796" algn="l" defTabSz="96306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UnitRoundedPro" panose="020B0504030101020104" pitchFamily="34" charset="0"/>
          <a:ea typeface="+mn-ea"/>
          <a:cs typeface="+mn-cs"/>
        </a:defRPr>
      </a:lvl5pPr>
      <a:lvl6pPr marL="2652836" indent="-241167" algn="l" defTabSz="964668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35171" indent="-241167" algn="l" defTabSz="964668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17504" indent="-241167" algn="l" defTabSz="964668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99839" indent="-241167" algn="l" defTabSz="964668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46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2335" algn="l" defTabSz="9646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4668" algn="l" defTabSz="9646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7002" algn="l" defTabSz="9646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9336" algn="l" defTabSz="9646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1670" algn="l" defTabSz="9646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4004" algn="l" defTabSz="9646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76338" algn="l" defTabSz="9646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58672" algn="l" defTabSz="9646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981">
          <p15:clr>
            <a:srgbClr val="F26B43"/>
          </p15:clr>
        </p15:guide>
        <p15:guide id="3" pos="461">
          <p15:clr>
            <a:srgbClr val="F26B43"/>
          </p15:clr>
        </p15:guide>
        <p15:guide id="4" pos="7219">
          <p15:clr>
            <a:srgbClr val="F26B43"/>
          </p15:clr>
        </p15:guide>
        <p15:guide id="7" orient="horz" pos="295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082970"/>
            <a:ext cx="12194381" cy="7750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112" y="146050"/>
            <a:ext cx="11915775" cy="646331"/>
          </a:xfrm>
          <a:prstGeom prst="rect">
            <a:avLst/>
          </a:prstGeom>
        </p:spPr>
        <p:txBody>
          <a:bodyPr vert="horz" lIns="0" tIns="45720" rIns="0" bIns="4572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114" y="802542"/>
            <a:ext cx="11915774" cy="517308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5" y="6078208"/>
            <a:ext cx="1609726" cy="7742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D23142-83B3-4D2D-B24A-058FBC00E3BF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72" r="18733" b="32082"/>
          <a:stretch/>
        </p:blipFill>
        <p:spPr>
          <a:xfrm>
            <a:off x="10725756" y="6356455"/>
            <a:ext cx="1330676" cy="23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621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accent1"/>
        </a:buClr>
        <a:buFont typeface="Wingdings 3" panose="05040102010807070707" pitchFamily="18" charset="2"/>
        <a:buChar char="}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257175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accent1"/>
        </a:buClr>
        <a:buFont typeface="Wingdings 3" panose="05040102010807070707" pitchFamily="18" charset="2"/>
        <a:buChar char="}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66813" indent="-252413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accent1"/>
        </a:buClr>
        <a:buFont typeface="Wingdings 3" panose="05040102010807070707" pitchFamily="18" charset="2"/>
        <a:buChar char="}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11313" indent="-239713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accent1"/>
        </a:buClr>
        <a:buFont typeface="Wingdings 3" panose="05040102010807070707" pitchFamily="18" charset="2"/>
        <a:buChar char="}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63750" indent="-23495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accent1"/>
        </a:buClr>
        <a:buFont typeface="Wingdings 3" panose="05040102010807070707" pitchFamily="18" charset="2"/>
        <a:buChar char="}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593">
          <p15:clr>
            <a:srgbClr val="F26B43"/>
          </p15:clr>
        </p15:guide>
        <p15:guide id="4" orient="horz" pos="4227">
          <p15:clr>
            <a:srgbClr val="F26B43"/>
          </p15:clr>
        </p15:guide>
        <p15:guide id="5" orient="horz" pos="90">
          <p15:clr>
            <a:srgbClr val="F26B43"/>
          </p15:clr>
        </p15:guide>
        <p15:guide id="6" pos="8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201423"/>
            <a:ext cx="12192000" cy="65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350008"/>
            <a:ext cx="11473200" cy="535531"/>
          </a:xfrm>
          <a:prstGeom prst="rect">
            <a:avLst/>
          </a:prstGeom>
        </p:spPr>
        <p:txBody>
          <a:bodyPr vert="horz" wrap="square" lIns="0" tIns="45720" rIns="0" bIns="4572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070007"/>
            <a:ext cx="11473200" cy="48960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77014" y="6317602"/>
            <a:ext cx="1133475" cy="422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527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FontTx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252413" indent="-252413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4"/>
        </a:buClr>
        <a:buFont typeface="Wingdings 3" panose="05040102010807070707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504000" indent="-252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4"/>
        </a:buClr>
        <a:buFont typeface="Wingdings 3" panose="05040102010807070707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756000" indent="-252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4"/>
        </a:buClr>
        <a:buFont typeface="Wingdings 3" panose="05040102010807070707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499">
          <p15:clr>
            <a:srgbClr val="F26B43"/>
          </p15:clr>
        </p15:guide>
        <p15:guide id="4" orient="horz" pos="4247">
          <p15:clr>
            <a:srgbClr val="F26B43"/>
          </p15:clr>
        </p15:guide>
        <p15:guide id="5" orient="horz" pos="132">
          <p15:clr>
            <a:srgbClr val="F26B43"/>
          </p15:clr>
        </p15:guide>
        <p15:guide id="6" pos="168">
          <p15:clr>
            <a:srgbClr val="F26B43"/>
          </p15:clr>
        </p15:guide>
        <p15:guide id="7" orient="horz" pos="377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201423"/>
            <a:ext cx="12192000" cy="65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350008"/>
            <a:ext cx="11473200" cy="535531"/>
          </a:xfrm>
          <a:prstGeom prst="rect">
            <a:avLst/>
          </a:prstGeom>
        </p:spPr>
        <p:txBody>
          <a:bodyPr vert="horz" wrap="square" lIns="0" tIns="45720" rIns="0" bIns="4572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070007"/>
            <a:ext cx="11473200" cy="48960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77014" y="6317602"/>
            <a:ext cx="1133475" cy="422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716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7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FontTx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252413" indent="-252413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4"/>
        </a:buClr>
        <a:buFont typeface="Wingdings 3" panose="05040102010807070707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504000" indent="-252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4"/>
        </a:buClr>
        <a:buFont typeface="Wingdings 3" panose="05040102010807070707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756000" indent="-252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4"/>
        </a:buClr>
        <a:buFont typeface="Wingdings 3" panose="05040102010807070707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499">
          <p15:clr>
            <a:srgbClr val="F26B43"/>
          </p15:clr>
        </p15:guide>
        <p15:guide id="4" orient="horz" pos="4247">
          <p15:clr>
            <a:srgbClr val="F26B43"/>
          </p15:clr>
        </p15:guide>
        <p15:guide id="5" orient="horz" pos="132">
          <p15:clr>
            <a:srgbClr val="F26B43"/>
          </p15:clr>
        </p15:guide>
        <p15:guide id="6" pos="168">
          <p15:clr>
            <a:srgbClr val="F26B43"/>
          </p15:clr>
        </p15:guide>
        <p15:guide id="7" orient="horz" pos="377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13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112" y="146050"/>
            <a:ext cx="11915775" cy="646331"/>
          </a:xfrm>
          <a:prstGeom prst="rect">
            <a:avLst/>
          </a:prstGeom>
        </p:spPr>
        <p:txBody>
          <a:bodyPr vert="horz" lIns="0" tIns="45720" rIns="0" bIns="45720" rtlCol="0" anchor="t" anchorCtr="0">
            <a:sp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114" y="802542"/>
            <a:ext cx="11915774" cy="517308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7242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accent1"/>
        </a:buClr>
        <a:buFont typeface="Wingdings 3" panose="05040102010807070707" pitchFamily="18" charset="2"/>
        <a:buChar char="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257175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accent1"/>
        </a:buClr>
        <a:buFont typeface="Wingdings 3" panose="05040102010807070707" pitchFamily="18" charset="2"/>
        <a:buChar char="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66813" indent="-252413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accent1"/>
        </a:buClr>
        <a:buFont typeface="Wingdings 3" panose="05040102010807070707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11313" indent="-239713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accent1"/>
        </a:buClr>
        <a:buFont typeface="Wingdings 3" panose="05040102010807070707" pitchFamily="18" charset="2"/>
        <a:buChar char="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63750" indent="-23495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accent1"/>
        </a:buClr>
        <a:buFont typeface="Wingdings 3" panose="05040102010807070707" pitchFamily="18" charset="2"/>
        <a:buChar char="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593">
          <p15:clr>
            <a:srgbClr val="F26B43"/>
          </p15:clr>
        </p15:guide>
        <p15:guide id="4" orient="horz" pos="4227">
          <p15:clr>
            <a:srgbClr val="F26B43"/>
          </p15:clr>
        </p15:guide>
        <p15:guide id="5" orient="horz" pos="90">
          <p15:clr>
            <a:srgbClr val="F26B43"/>
          </p15:clr>
        </p15:guide>
        <p15:guide id="6" pos="8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svg"/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12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31.png"/><Relationship Id="rId11" Type="http://schemas.openxmlformats.org/officeDocument/2006/relationships/image" Target="../media/image36.svg"/><Relationship Id="rId5" Type="http://schemas.openxmlformats.org/officeDocument/2006/relationships/image" Target="../media/image30.sv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7" Type="http://schemas.openxmlformats.org/officeDocument/2006/relationships/image" Target="../media/image44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43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E02DB-E0D8-0E3A-C252-7D0B331B9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PLSA SCOTLAND GROUP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E19830-3B9D-56BB-7EEE-B7BE8962F7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25 FEBRUARY 2025 </a:t>
            </a:r>
          </a:p>
        </p:txBody>
      </p:sp>
    </p:spTree>
    <p:extLst>
      <p:ext uri="{BB962C8B-B14F-4D97-AF65-F5344CB8AC3E}">
        <p14:creationId xmlns:p14="http://schemas.microsoft.com/office/powerpoint/2010/main" val="2378983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3351" y="2410927"/>
            <a:ext cx="5554980" cy="1214669"/>
          </a:xfrm>
        </p:spPr>
        <p:txBody>
          <a:bodyPr/>
          <a:lstStyle/>
          <a:p>
            <a:r>
              <a:rPr lang="en-GB" sz="4800" dirty="0"/>
              <a:t>ANY QUESTIONS?</a:t>
            </a:r>
            <a:br>
              <a:rPr lang="en-GB" sz="4800" dirty="0"/>
            </a:br>
            <a:r>
              <a:rPr lang="en-GB" sz="1800" dirty="0">
                <a:solidFill>
                  <a:schemeClr val="bg1"/>
                </a:solidFill>
              </a:rPr>
              <a:t>Please use </a:t>
            </a:r>
            <a:r>
              <a:rPr lang="en-GB" sz="1800" dirty="0"/>
              <a:t>the  Q&amp;A box to ask </a:t>
            </a:r>
            <a:r>
              <a:rPr lang="en-GB" sz="1800" dirty="0">
                <a:solidFill>
                  <a:schemeClr val="bg1"/>
                </a:solidFill>
              </a:rPr>
              <a:t>questions </a:t>
            </a:r>
            <a:br>
              <a:rPr lang="en-GB" sz="1800" dirty="0">
                <a:solidFill>
                  <a:schemeClr val="bg1"/>
                </a:solidFill>
              </a:rPr>
            </a:b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1243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114" y="2606479"/>
            <a:ext cx="7155572" cy="1325563"/>
          </a:xfrm>
        </p:spPr>
        <p:txBody>
          <a:bodyPr>
            <a:noAutofit/>
          </a:bodyPr>
          <a:lstStyle/>
          <a:p>
            <a:r>
              <a:rPr lang="en-GB" dirty="0"/>
              <a:t>Abbie James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en-GB" dirty="0"/>
              <a:t>Client Relationship Manager, XPS</a:t>
            </a:r>
          </a:p>
        </p:txBody>
      </p:sp>
    </p:spTree>
    <p:extLst>
      <p:ext uri="{BB962C8B-B14F-4D97-AF65-F5344CB8AC3E}">
        <p14:creationId xmlns:p14="http://schemas.microsoft.com/office/powerpoint/2010/main" val="832672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CE47660-F058-30D5-5C97-535B95E94B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0E6604C-4D22-12AD-9D5C-477825639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1"/>
            <a:ext cx="11473200" cy="978729"/>
          </a:xfrm>
        </p:spPr>
        <p:txBody>
          <a:bodyPr/>
          <a:lstStyle/>
          <a:p>
            <a:pPr algn="ctr"/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IHT Proposals – an administration perspective</a:t>
            </a:r>
            <a:b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1B55BC5-0269-1CDD-E110-ACA6ED5661D2}"/>
              </a:ext>
            </a:extLst>
          </p:cNvPr>
          <p:cNvGraphicFramePr>
            <a:graphicFrameLocks noGrp="1"/>
          </p:cNvGraphicFramePr>
          <p:nvPr/>
        </p:nvGraphicFramePr>
        <p:xfrm>
          <a:off x="955963" y="998832"/>
          <a:ext cx="10280073" cy="5058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6691">
                  <a:extLst>
                    <a:ext uri="{9D8B030D-6E8A-4147-A177-3AD203B41FA5}">
                      <a16:colId xmlns:a16="http://schemas.microsoft.com/office/drawing/2014/main" val="1394658486"/>
                    </a:ext>
                  </a:extLst>
                </a:gridCol>
                <a:gridCol w="3426691">
                  <a:extLst>
                    <a:ext uri="{9D8B030D-6E8A-4147-A177-3AD203B41FA5}">
                      <a16:colId xmlns:a16="http://schemas.microsoft.com/office/drawing/2014/main" val="1752084093"/>
                    </a:ext>
                  </a:extLst>
                </a:gridCol>
                <a:gridCol w="3426691">
                  <a:extLst>
                    <a:ext uri="{9D8B030D-6E8A-4147-A177-3AD203B41FA5}">
                      <a16:colId xmlns:a16="http://schemas.microsoft.com/office/drawing/2014/main" val="1873909227"/>
                    </a:ext>
                  </a:extLst>
                </a:gridCol>
              </a:tblGrid>
              <a:tr h="252916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6979818"/>
                  </a:ext>
                </a:extLst>
              </a:tr>
              <a:tr h="252916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777027"/>
                  </a:ext>
                </a:extLst>
              </a:tr>
            </a:tbl>
          </a:graphicData>
        </a:graphic>
      </p:graphicFrame>
      <p:pic>
        <p:nvPicPr>
          <p:cNvPr id="6" name="Graphic 5" descr="Upward trend with solid fill">
            <a:extLst>
              <a:ext uri="{FF2B5EF4-FFF2-40B4-BE49-F238E27FC236}">
                <a16:creationId xmlns:a16="http://schemas.microsoft.com/office/drawing/2014/main" id="{4EB6E32C-C816-433D-A596-1CD81D600B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40345" y="1196001"/>
            <a:ext cx="914400" cy="91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F30355-7DCB-07CD-CC34-2ECBF7036B78}"/>
              </a:ext>
            </a:extLst>
          </p:cNvPr>
          <p:cNvSpPr txBox="1"/>
          <p:nvPr/>
        </p:nvSpPr>
        <p:spPr>
          <a:xfrm>
            <a:off x="1122217" y="2110401"/>
            <a:ext cx="23506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Increase to the administration process for member deaths</a:t>
            </a:r>
          </a:p>
        </p:txBody>
      </p:sp>
      <p:pic>
        <p:nvPicPr>
          <p:cNvPr id="9" name="Graphic 8" descr="Clock with solid fill">
            <a:extLst>
              <a:ext uri="{FF2B5EF4-FFF2-40B4-BE49-F238E27FC236}">
                <a16:creationId xmlns:a16="http://schemas.microsoft.com/office/drawing/2014/main" id="{19085F72-757C-3917-EB0A-76FBE27BE3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28672" y="1196001"/>
            <a:ext cx="914400" cy="914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2FD1737-BC1B-CAF1-280E-D46988A2E49F}"/>
              </a:ext>
            </a:extLst>
          </p:cNvPr>
          <p:cNvSpPr txBox="1"/>
          <p:nvPr/>
        </p:nvSpPr>
        <p:spPr>
          <a:xfrm>
            <a:off x="4580079" y="2110401"/>
            <a:ext cx="25838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Delays to processing times due to information gathering</a:t>
            </a:r>
          </a:p>
        </p:txBody>
      </p:sp>
      <p:pic>
        <p:nvPicPr>
          <p:cNvPr id="12" name="Graphic 11" descr="Money outline">
            <a:extLst>
              <a:ext uri="{FF2B5EF4-FFF2-40B4-BE49-F238E27FC236}">
                <a16:creationId xmlns:a16="http://schemas.microsoft.com/office/drawing/2014/main" id="{A47046F1-7D8E-8D8E-0AAA-A1C59CDDFA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16999" y="1187203"/>
            <a:ext cx="914400" cy="9144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90CC5FC-343B-4DE4-A0E6-217FD9C6804D}"/>
              </a:ext>
            </a:extLst>
          </p:cNvPr>
          <p:cNvSpPr txBox="1"/>
          <p:nvPr/>
        </p:nvSpPr>
        <p:spPr>
          <a:xfrm>
            <a:off x="8198241" y="2130105"/>
            <a:ext cx="2583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Increase in costs to schemes and PSA’s</a:t>
            </a:r>
          </a:p>
        </p:txBody>
      </p:sp>
      <p:pic>
        <p:nvPicPr>
          <p:cNvPr id="15" name="Graphic 14" descr="Gavel outline">
            <a:extLst>
              <a:ext uri="{FF2B5EF4-FFF2-40B4-BE49-F238E27FC236}">
                <a16:creationId xmlns:a16="http://schemas.microsoft.com/office/drawing/2014/main" id="{9921B6C7-C485-60CE-1D7C-A8C35906AF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840344" y="3573529"/>
            <a:ext cx="914400" cy="9144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93BF631-D7C5-B30D-E431-A40398838242}"/>
              </a:ext>
            </a:extLst>
          </p:cNvPr>
          <p:cNvSpPr txBox="1"/>
          <p:nvPr/>
        </p:nvSpPr>
        <p:spPr>
          <a:xfrm>
            <a:off x="1122217" y="4516431"/>
            <a:ext cx="2350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Liability questions and penalties</a:t>
            </a:r>
          </a:p>
        </p:txBody>
      </p:sp>
      <p:pic>
        <p:nvPicPr>
          <p:cNvPr id="18" name="Graphic 17" descr="Users with solid fill">
            <a:extLst>
              <a:ext uri="{FF2B5EF4-FFF2-40B4-BE49-F238E27FC236}">
                <a16:creationId xmlns:a16="http://schemas.microsoft.com/office/drawing/2014/main" id="{6D3BF7E7-751A-5498-C0E7-31E54475D5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414816" y="3525598"/>
            <a:ext cx="914400" cy="9144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20D2FD1-FB87-87AE-3E32-FCA92B9D7A8E}"/>
              </a:ext>
            </a:extLst>
          </p:cNvPr>
          <p:cNvSpPr txBox="1"/>
          <p:nvPr/>
        </p:nvSpPr>
        <p:spPr>
          <a:xfrm>
            <a:off x="4696689" y="4483802"/>
            <a:ext cx="23506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GDPR and sharing details of beneficiaries</a:t>
            </a:r>
          </a:p>
        </p:txBody>
      </p:sp>
      <p:pic>
        <p:nvPicPr>
          <p:cNvPr id="21" name="Graphic 20" descr="Daily calendar with solid fill">
            <a:extLst>
              <a:ext uri="{FF2B5EF4-FFF2-40B4-BE49-F238E27FC236}">
                <a16:creationId xmlns:a16="http://schemas.microsoft.com/office/drawing/2014/main" id="{5C958531-B95D-2676-8262-9D5F0A10443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049325" y="3573529"/>
            <a:ext cx="914400" cy="9144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464CDDE-0D1E-980E-FC43-97E603806AB6}"/>
              </a:ext>
            </a:extLst>
          </p:cNvPr>
          <p:cNvSpPr txBox="1"/>
          <p:nvPr/>
        </p:nvSpPr>
        <p:spPr>
          <a:xfrm>
            <a:off x="8314850" y="4516431"/>
            <a:ext cx="2350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Timescales for reporting</a:t>
            </a:r>
          </a:p>
        </p:txBody>
      </p:sp>
    </p:spTree>
    <p:extLst>
      <p:ext uri="{BB962C8B-B14F-4D97-AF65-F5344CB8AC3E}">
        <p14:creationId xmlns:p14="http://schemas.microsoft.com/office/powerpoint/2010/main" val="3576014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E74C3E-3FC1-8130-1B5D-C1AA566617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9ABD7D-857B-AF72-8BEB-925C11770F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800" b="0" dirty="0">
                <a:latin typeface="Segoe UI" panose="020B0502040204020203" pitchFamily="34" charset="0"/>
                <a:cs typeface="Segoe UI" panose="020B0502040204020203" pitchFamily="34" charset="0"/>
              </a:rPr>
              <a:t>Keep members engaged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800" b="0" dirty="0">
                <a:latin typeface="Segoe UI" panose="020B0502040204020203" pitchFamily="34" charset="0"/>
                <a:cs typeface="Segoe UI" panose="020B0502040204020203" pitchFamily="34" charset="0"/>
              </a:rPr>
              <a:t>Support members to be accountable for their own retirement savings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800" b="0" dirty="0">
                <a:latin typeface="Segoe UI" panose="020B0502040204020203" pitchFamily="34" charset="0"/>
                <a:cs typeface="Segoe UI" panose="020B0502040204020203" pitchFamily="34" charset="0"/>
              </a:rPr>
              <a:t>Work with our Trustees to ensure members personal details are up to date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800" b="0" dirty="0">
                <a:latin typeface="Segoe UI" panose="020B0502040204020203" pitchFamily="34" charset="0"/>
                <a:cs typeface="Segoe UI" panose="020B0502040204020203" pitchFamily="34" charset="0"/>
              </a:rPr>
              <a:t>Encourage digital first initiatives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800" b="0" dirty="0">
                <a:latin typeface="Segoe UI" panose="020B0502040204020203" pitchFamily="34" charset="0"/>
                <a:cs typeface="Segoe UI" panose="020B0502040204020203" pitchFamily="34" charset="0"/>
              </a:rPr>
              <a:t>Inform post NRD members of their benefits and potential impact of deferring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b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AF43259-6828-08B3-A6AD-57744831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What can we do now?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284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6DA11C-498A-A6BB-7D88-169B12B4FD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5DA8F07-7EF7-5CA1-7F30-F2AA2A19B9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924FFC-9C44-3E49-600F-C8337BB91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1"/>
            <a:ext cx="11473200" cy="978729"/>
          </a:xfrm>
        </p:spPr>
        <p:txBody>
          <a:bodyPr/>
          <a:lstStyle/>
          <a:p>
            <a:pPr algn="ctr"/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A member focussed approach</a:t>
            </a:r>
            <a:b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7546BA-B15A-215B-419A-9B23D1560472}"/>
              </a:ext>
            </a:extLst>
          </p:cNvPr>
          <p:cNvSpPr txBox="1"/>
          <p:nvPr/>
        </p:nvSpPr>
        <p:spPr>
          <a:xfrm>
            <a:off x="1141841" y="3189549"/>
            <a:ext cx="23506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Clear and jargon-free member communications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90C07C-3D7F-0029-8505-4288DFC1FA21}"/>
              </a:ext>
            </a:extLst>
          </p:cNvPr>
          <p:cNvSpPr txBox="1"/>
          <p:nvPr/>
        </p:nvSpPr>
        <p:spPr>
          <a:xfrm>
            <a:off x="4515424" y="3195700"/>
            <a:ext cx="25838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Member connect – our dedicated first line of direct support for our members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DF2A37-A17C-66E7-98AE-02B8A420CEDE}"/>
              </a:ext>
            </a:extLst>
          </p:cNvPr>
          <p:cNvSpPr txBox="1"/>
          <p:nvPr/>
        </p:nvSpPr>
        <p:spPr>
          <a:xfrm>
            <a:off x="8289063" y="3189549"/>
            <a:ext cx="25838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Free one-to-one retirement help sessions</a:t>
            </a:r>
          </a:p>
        </p:txBody>
      </p:sp>
      <p:pic>
        <p:nvPicPr>
          <p:cNvPr id="8" name="Graphic 7" descr="Document outline">
            <a:extLst>
              <a:ext uri="{FF2B5EF4-FFF2-40B4-BE49-F238E27FC236}">
                <a16:creationId xmlns:a16="http://schemas.microsoft.com/office/drawing/2014/main" id="{5BE9239B-B9FB-6F18-31E0-51C74964EA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66136" y="1531665"/>
            <a:ext cx="1502066" cy="1502066"/>
          </a:xfrm>
          <a:prstGeom prst="rect">
            <a:avLst/>
          </a:prstGeom>
        </p:spPr>
      </p:pic>
      <p:pic>
        <p:nvPicPr>
          <p:cNvPr id="14" name="Graphic 13" descr="Call center outline">
            <a:extLst>
              <a:ext uri="{FF2B5EF4-FFF2-40B4-BE49-F238E27FC236}">
                <a16:creationId xmlns:a16="http://schemas.microsoft.com/office/drawing/2014/main" id="{AF44E878-8ADB-EDD5-9EF9-4A5DF48768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84975" y="1590929"/>
            <a:ext cx="1244771" cy="1244771"/>
          </a:xfrm>
          <a:prstGeom prst="rect">
            <a:avLst/>
          </a:prstGeom>
        </p:spPr>
      </p:pic>
      <p:pic>
        <p:nvPicPr>
          <p:cNvPr id="20" name="Graphic 19" descr="Boardroom outline">
            <a:extLst>
              <a:ext uri="{FF2B5EF4-FFF2-40B4-BE49-F238E27FC236}">
                <a16:creationId xmlns:a16="http://schemas.microsoft.com/office/drawing/2014/main" id="{907DAF53-41E9-977C-90DC-D4E561EFDF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62497" y="1752543"/>
            <a:ext cx="1437006" cy="143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45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3351" y="2410927"/>
            <a:ext cx="5554980" cy="1214669"/>
          </a:xfrm>
        </p:spPr>
        <p:txBody>
          <a:bodyPr/>
          <a:lstStyle/>
          <a:p>
            <a:r>
              <a:rPr lang="en-GB" sz="4800" dirty="0"/>
              <a:t>ANY QUESTIONS?</a:t>
            </a:r>
            <a:br>
              <a:rPr lang="en-GB" sz="4800" dirty="0"/>
            </a:br>
            <a:r>
              <a:rPr lang="en-GB" sz="1800" dirty="0">
                <a:solidFill>
                  <a:schemeClr val="bg1"/>
                </a:solidFill>
              </a:rPr>
              <a:t>Please use </a:t>
            </a:r>
            <a:r>
              <a:rPr lang="en-GB" sz="1800" dirty="0"/>
              <a:t>the  Q&amp;A box to ask </a:t>
            </a:r>
            <a:r>
              <a:rPr lang="en-GB" sz="1800" dirty="0">
                <a:solidFill>
                  <a:schemeClr val="bg1"/>
                </a:solidFill>
              </a:rPr>
              <a:t>questions </a:t>
            </a:r>
            <a:br>
              <a:rPr lang="en-GB" sz="1800" dirty="0">
                <a:solidFill>
                  <a:schemeClr val="bg1"/>
                </a:solidFill>
              </a:rPr>
            </a:b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62211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114" y="2606479"/>
            <a:ext cx="7155572" cy="1325563"/>
          </a:xfrm>
        </p:spPr>
        <p:txBody>
          <a:bodyPr>
            <a:noAutofit/>
          </a:bodyPr>
          <a:lstStyle/>
          <a:p>
            <a:r>
              <a:rPr lang="en-GB" dirty="0"/>
              <a:t>Chris Dawson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en-GB" dirty="0"/>
              <a:t>Pension Transfer Specialist, LV= </a:t>
            </a:r>
          </a:p>
        </p:txBody>
      </p:sp>
    </p:spTree>
    <p:extLst>
      <p:ext uri="{BB962C8B-B14F-4D97-AF65-F5344CB8AC3E}">
        <p14:creationId xmlns:p14="http://schemas.microsoft.com/office/powerpoint/2010/main" val="1751870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FC89057-D9F3-F002-E96F-7A3B55A51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080000"/>
            <a:ext cx="3323081" cy="4956901"/>
          </a:xfrm>
        </p:spPr>
        <p:txBody>
          <a:bodyPr vert="horz" lIns="0" tIns="45720" rIns="0" bIns="45720" rtlCol="0" anchor="t"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800" dirty="0"/>
              <a:t>Prior to Autumn Budget</a:t>
            </a:r>
          </a:p>
          <a:p>
            <a:r>
              <a:rPr lang="en-US" sz="1400" dirty="0"/>
              <a:t>Rumored changes prior to 30</a:t>
            </a:r>
            <a:r>
              <a:rPr lang="en-US" sz="1400" baseline="30000" dirty="0"/>
              <a:t>th</a:t>
            </a:r>
            <a:r>
              <a:rPr lang="en-US" sz="1400" dirty="0"/>
              <a:t> October 2024 Budget included: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/>
              <a:t>Removal / reduction of 25% tax free cash entitlement?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/>
              <a:t>Removal of corporate NI relief on pension contributions?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/>
              <a:t>Changes to tax relief on pension contributions – flat rate?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/>
              <a:t>Reduction in annual allowance? </a:t>
            </a:r>
          </a:p>
          <a:p>
            <a:r>
              <a:rPr lang="en-US" sz="1400" dirty="0"/>
              <a:t>Increase in inquiries from individuals prior to budget, notably regarding tax free cash. </a:t>
            </a:r>
          </a:p>
          <a:p>
            <a:endParaRPr lang="en-US" sz="1400" dirty="0"/>
          </a:p>
          <a:p>
            <a:endParaRPr lang="en-US" sz="1400" dirty="0"/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 </a:t>
            </a:r>
          </a:p>
          <a:p>
            <a:endParaRPr lang="en-US" sz="1800" dirty="0"/>
          </a:p>
          <a:p>
            <a:endParaRPr lang="en-GB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9B9F8B8-D7AD-5F2B-48C2-048261C2E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1"/>
            <a:ext cx="11473200" cy="535531"/>
          </a:xfrm>
        </p:spPr>
        <p:txBody>
          <a:bodyPr/>
          <a:lstStyle/>
          <a:p>
            <a:pPr algn="ctr"/>
            <a:r>
              <a:rPr lang="en-US" cap="none" dirty="0"/>
              <a:t>Conjecture, known changes, &amp; impact to individuals 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4AA9BBB5-C623-05CE-4059-862D83AAC3F4}"/>
              </a:ext>
            </a:extLst>
          </p:cNvPr>
          <p:cNvSpPr txBox="1">
            <a:spLocks/>
          </p:cNvSpPr>
          <p:nvPr/>
        </p:nvSpPr>
        <p:spPr>
          <a:xfrm>
            <a:off x="4227755" y="1080000"/>
            <a:ext cx="3571539" cy="4956901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Tx/>
              <a:buNone/>
              <a:defRPr lang="en-US" sz="2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Tx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413" indent="-2524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Wingdings 3" panose="05040102010807070707" pitchFamily="18" charset="2"/>
              <a:buChar char="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04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Wingdings 3" panose="05040102010807070707" pitchFamily="18" charset="2"/>
              <a:buChar char="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6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Wingdings 3" panose="05040102010807070707" pitchFamily="18" charset="2"/>
              <a:buChar char=""/>
              <a:defRPr lang="en-GB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1800" dirty="0"/>
              <a:t>Changes and consultations </a:t>
            </a:r>
          </a:p>
          <a:p>
            <a:r>
              <a:rPr lang="en-GB" sz="1400" dirty="0"/>
              <a:t>Actual changes have been very different: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dirty="0"/>
              <a:t>No change to pension tax relief, annual allowance, or tax free cash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dirty="0"/>
              <a:t>Proposal to add remaining pension values, and most pension death benefit entitlements to an individual's estate from April 2027.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dirty="0"/>
              <a:t>Consultation on proposed changes 30/10 – 22/01. Formal response expected this year.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800" dirty="0">
                <a:latin typeface="Aptos" panose="020B0004020202020204" pitchFamily="34" charset="0"/>
                <a:cs typeface="Calibri" panose="020F0502020204030204" pitchFamily="34" charset="0"/>
              </a:rPr>
              <a:t>R</a:t>
            </a:r>
            <a:r>
              <a:rPr lang="en-GB" sz="1400" dirty="0"/>
              <a:t>emoval of the exclusion from the overseas transfer charge to QROPS for transfers within the EEA or Gibraltar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4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4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400" dirty="0"/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3A760118-E86F-ADB1-FF11-B64002DB095B}"/>
              </a:ext>
            </a:extLst>
          </p:cNvPr>
          <p:cNvSpPr txBox="1">
            <a:spLocks/>
          </p:cNvSpPr>
          <p:nvPr/>
        </p:nvSpPr>
        <p:spPr>
          <a:xfrm>
            <a:off x="8221668" y="1080000"/>
            <a:ext cx="3340631" cy="5073374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Tx/>
              <a:buNone/>
              <a:defRPr lang="en-US" sz="2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Tx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413" indent="-2524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Wingdings 3" panose="05040102010807070707" pitchFamily="18" charset="2"/>
              <a:buChar char="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04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Wingdings 3" panose="05040102010807070707" pitchFamily="18" charset="2"/>
              <a:buChar char="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6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Wingdings 3" panose="05040102010807070707" pitchFamily="18" charset="2"/>
              <a:buChar char=""/>
              <a:defRPr lang="en-GB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1800" dirty="0"/>
              <a:t>Impact to individuals</a:t>
            </a:r>
          </a:p>
          <a:p>
            <a:r>
              <a:rPr lang="en-GB" sz="1400" dirty="0"/>
              <a:t>Wait and see approach likely, pending consultation outcome.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dirty="0"/>
              <a:t>Those likely to have excess over nil rate / residential NRB.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dirty="0"/>
              <a:t>What to do with the pension?  Impact of death benefits on estate values. How to access / spend the pension.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dirty="0"/>
              <a:t>Potential for further focus on IHT planning.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dirty="0"/>
              <a:t>Importance of death benefit nominations – binding?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dirty="0"/>
              <a:t>Fast follower to lifetime allowance abolition and annual allowance increase to £60,000 (2023 – 2024)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dirty="0"/>
              <a:t>Potential benefit of advice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4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4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533955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3351" y="2410927"/>
            <a:ext cx="5554980" cy="1214669"/>
          </a:xfrm>
        </p:spPr>
        <p:txBody>
          <a:bodyPr/>
          <a:lstStyle/>
          <a:p>
            <a:r>
              <a:rPr lang="en-GB" sz="4800" dirty="0"/>
              <a:t>ANY QUESTIONS?</a:t>
            </a:r>
            <a:br>
              <a:rPr lang="en-GB" sz="4800" dirty="0"/>
            </a:br>
            <a:r>
              <a:rPr lang="en-GB" sz="1800" dirty="0">
                <a:solidFill>
                  <a:schemeClr val="bg1"/>
                </a:solidFill>
              </a:rPr>
              <a:t>Please use </a:t>
            </a:r>
            <a:r>
              <a:rPr lang="en-GB" sz="1800" dirty="0"/>
              <a:t>the  Q&amp;A box to ask </a:t>
            </a:r>
            <a:r>
              <a:rPr lang="en-GB" sz="1800" dirty="0">
                <a:solidFill>
                  <a:schemeClr val="bg1"/>
                </a:solidFill>
              </a:rPr>
              <a:t>questions </a:t>
            </a:r>
            <a:br>
              <a:rPr lang="en-GB" sz="1800" dirty="0">
                <a:solidFill>
                  <a:schemeClr val="bg1"/>
                </a:solidFill>
              </a:rPr>
            </a:b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80422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114" y="2606479"/>
            <a:ext cx="7155572" cy="1325563"/>
          </a:xfrm>
        </p:spPr>
        <p:txBody>
          <a:bodyPr>
            <a:noAutofit/>
          </a:bodyPr>
          <a:lstStyle/>
          <a:p>
            <a:r>
              <a:rPr lang="en-GB" dirty="0"/>
              <a:t>Jerry Butcher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en-GB" dirty="0"/>
              <a:t>Workplace Director, Scottish Widows</a:t>
            </a:r>
          </a:p>
        </p:txBody>
      </p:sp>
    </p:spTree>
    <p:extLst>
      <p:ext uri="{BB962C8B-B14F-4D97-AF65-F5344CB8AC3E}">
        <p14:creationId xmlns:p14="http://schemas.microsoft.com/office/powerpoint/2010/main" val="1418360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69701-C593-7FAC-1E7C-B752EF9C1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Iht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52975-9897-6135-8C22-7F62FD5D16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6800" y="1320800"/>
            <a:ext cx="10217164" cy="4508499"/>
          </a:xfrm>
        </p:spPr>
        <p:txBody>
          <a:bodyPr/>
          <a:lstStyle/>
          <a:p>
            <a:r>
              <a:rPr lang="en-GB" dirty="0"/>
              <a:t>From 6 April 2027</a:t>
            </a:r>
          </a:p>
          <a:p>
            <a:endParaRPr lang="en-GB" dirty="0"/>
          </a:p>
          <a:p>
            <a:r>
              <a:rPr lang="en-GB" dirty="0"/>
              <a:t>Unused pension funds and death benefits in scope</a:t>
            </a:r>
          </a:p>
          <a:p>
            <a:endParaRPr lang="en-GB" dirty="0"/>
          </a:p>
          <a:p>
            <a:r>
              <a:rPr lang="en-GB" dirty="0"/>
              <a:t>Schemes will become responsible for calculating and paying IHT</a:t>
            </a:r>
          </a:p>
          <a:p>
            <a:endParaRPr lang="en-GB" dirty="0"/>
          </a:p>
          <a:p>
            <a:r>
              <a:rPr lang="en-GB" dirty="0"/>
              <a:t>Subject to technical consultation on implementation (not on the policy), which closed 22 January</a:t>
            </a:r>
          </a:p>
        </p:txBody>
      </p:sp>
    </p:spTree>
    <p:extLst>
      <p:ext uri="{BB962C8B-B14F-4D97-AF65-F5344CB8AC3E}">
        <p14:creationId xmlns:p14="http://schemas.microsoft.com/office/powerpoint/2010/main" val="2009518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03E38-518A-EF9F-8902-47DE36258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Proposed process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7289052-B612-D867-1435-C991DAF2F1E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79771417"/>
              </p:ext>
            </p:extLst>
          </p:nvPr>
        </p:nvGraphicFramePr>
        <p:xfrm>
          <a:off x="136525" y="1328594"/>
          <a:ext cx="11915774" cy="1876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99A2601-1409-697F-F09B-0DCA0C079E69}"/>
              </a:ext>
            </a:extLst>
          </p:cNvPr>
          <p:cNvSpPr txBox="1"/>
          <p:nvPr/>
        </p:nvSpPr>
        <p:spPr>
          <a:xfrm>
            <a:off x="136523" y="4193314"/>
            <a:ext cx="10706967" cy="165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Char char=""/>
            </a:pPr>
            <a:endParaRPr lang="en-GB" sz="2400" dirty="0"/>
          </a:p>
          <a:p>
            <a:pPr marL="269875" indent="-269875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Char char=""/>
            </a:pPr>
            <a:r>
              <a:rPr lang="en-GB" sz="2400" dirty="0"/>
              <a:t>HMRC will introduce a new calculator to help PSAs apportion nil-rate bands</a:t>
            </a:r>
          </a:p>
          <a:p>
            <a:pPr marL="269875" indent="-269875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Char char=""/>
            </a:pPr>
            <a:r>
              <a:rPr lang="en-GB" sz="2400" dirty="0"/>
              <a:t>Late payment interest accrues from 6 months after the month of death</a:t>
            </a:r>
          </a:p>
          <a:p>
            <a:pPr marL="269875" indent="-269875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Char char=""/>
            </a:pPr>
            <a:endParaRPr lang="en-GB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380950-9E0D-0DE3-34DD-575AC05EDA9C}"/>
              </a:ext>
            </a:extLst>
          </p:cNvPr>
          <p:cNvSpPr txBox="1"/>
          <p:nvPr/>
        </p:nvSpPr>
        <p:spPr>
          <a:xfrm>
            <a:off x="136523" y="3283147"/>
            <a:ext cx="5165150" cy="5016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GB" sz="1200" b="1" dirty="0"/>
              <a:t>PR</a:t>
            </a:r>
            <a:r>
              <a:rPr lang="en-GB" sz="1200" dirty="0"/>
              <a:t> – Personal representative; </a:t>
            </a:r>
            <a:r>
              <a:rPr lang="en-GB" sz="1200" b="1" dirty="0"/>
              <a:t>PSA</a:t>
            </a:r>
            <a:r>
              <a:rPr lang="en-GB" sz="1200" dirty="0"/>
              <a:t> – Pension scheme administrator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143815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DDAA15-B093-A395-9416-E597E8F0CF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DC2F1-6E39-E4CF-5D94-316650F28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concerns and alternative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E28FF8-0AC3-E570-12B5-70DA7940A6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7708" y="977764"/>
            <a:ext cx="11464627" cy="4334740"/>
          </a:xfrm>
        </p:spPr>
        <p:txBody>
          <a:bodyPr/>
          <a:lstStyle/>
          <a:p>
            <a:r>
              <a:rPr lang="en-GB" sz="1800" dirty="0"/>
              <a:t>Complex process</a:t>
            </a:r>
          </a:p>
          <a:p>
            <a:r>
              <a:rPr lang="en-GB" sz="1800" dirty="0"/>
              <a:t>Delays in payments to beneficiaries - all claims could be impacted, though only a minority will pay IHT</a:t>
            </a:r>
          </a:p>
          <a:p>
            <a:r>
              <a:rPr lang="en-GB" sz="1800" dirty="0"/>
              <a:t>Very little time before interest accrues</a:t>
            </a:r>
          </a:p>
          <a:p>
            <a:r>
              <a:rPr lang="en-GB" sz="1800" dirty="0"/>
              <a:t>PRs may be grieving family members, and potentially vulnerable customers</a:t>
            </a:r>
          </a:p>
          <a:p>
            <a:r>
              <a:rPr lang="en-GB" sz="1800" dirty="0"/>
              <a:t>Some proposals lack clarity, including the treatment of death-in-service benefits and dependants’ annuities</a:t>
            </a:r>
          </a:p>
          <a:p>
            <a:r>
              <a:rPr lang="en-GB" sz="1800" dirty="0"/>
              <a:t>New role for pension schemes as a tax administrator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b="1" dirty="0"/>
              <a:t>Solutions</a:t>
            </a:r>
          </a:p>
          <a:p>
            <a:r>
              <a:rPr lang="en-GB" sz="1800" dirty="0"/>
              <a:t>Allow schemes to pay beneficiaries quicker (in full or part)</a:t>
            </a:r>
          </a:p>
          <a:p>
            <a:r>
              <a:rPr lang="en-GB" sz="1800" dirty="0"/>
              <a:t>Responsibility for paying the tax should fall on the estate</a:t>
            </a:r>
          </a:p>
          <a:p>
            <a:r>
              <a:rPr lang="en-GB" sz="1800" dirty="0"/>
              <a:t>More time to pay HMRC before interest accrues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5270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5C2C50-B761-6A22-FD68-F4F38C90F2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16B80-2FC0-8452-327B-234E059B8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HELPING MEMBERS TO MANAGE impacts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34EFD98-2AB3-BC52-2FB4-CB9A4150A8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1728" y="1355387"/>
            <a:ext cx="11280846" cy="4473912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GB" dirty="0"/>
              <a:t>~8% of estates estimated to be affected</a:t>
            </a:r>
          </a:p>
          <a:p>
            <a:pPr>
              <a:spcBef>
                <a:spcPts val="1200"/>
              </a:spcBef>
            </a:pPr>
            <a:r>
              <a:rPr lang="en-GB" dirty="0"/>
              <a:t>Single view of wealth</a:t>
            </a:r>
          </a:p>
          <a:p>
            <a:pPr>
              <a:spcBef>
                <a:spcPts val="1200"/>
              </a:spcBef>
            </a:pPr>
            <a:r>
              <a:rPr lang="en-GB" dirty="0"/>
              <a:t>Personalised comms and nudges (but focus remains adequacy for most)</a:t>
            </a:r>
          </a:p>
          <a:p>
            <a:pPr>
              <a:spcBef>
                <a:spcPts val="1200"/>
              </a:spcBef>
            </a:pPr>
            <a:r>
              <a:rPr lang="en-GB" dirty="0"/>
              <a:t>IHT modelling embedded in calculators</a:t>
            </a:r>
          </a:p>
          <a:p>
            <a:pPr>
              <a:spcBef>
                <a:spcPts val="1200"/>
              </a:spcBef>
            </a:pPr>
            <a:r>
              <a:rPr lang="en-GB" dirty="0"/>
              <a:t>Access to </a:t>
            </a:r>
            <a:r>
              <a:rPr lang="en-GB"/>
              <a:t>guidance and advice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633920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0eeb6fc1-784d-4ef4-b81e-1d9b22cf505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CLASSIFIERTOPTEXTBOX" val="{CLASSIFIER}"/>
  <p:tag name="BJHEADERFOOTERTEXTBOXNAME" val="bjCLSTB-HO-HL-VT-RD-BN-DH"/>
  <p:tag name="BJHEADERFOOTERLABEL" val="TRUE"/>
  <p:tag name="BJHEADERFOOTERTEXTLABEL" val="LV= Classification: Confidential"/>
  <p:tag name="BJHEADERFOOTERTEXTMARKING" val="LV= Classification: Confidentia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CLASSIFIERTOPTEXTBOX" val="{CLASSIFIER}"/>
  <p:tag name="BJHEADERFOOTERLABEL" val="TRUE"/>
  <p:tag name="BJHEADERFOOTERTEXTLABEL" val="LV= Classification: Confidential"/>
  <p:tag name="BJHEADERFOOTERTEXTMARKING" val="LV= Classification: Confidentia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CLASSIFIERTOPTEXTBOX" val="{CLASSIFIER}"/>
  <p:tag name="BJHEADERFOOTERLABEL" val="TRUE"/>
  <p:tag name="BJHEADERFOOTERTEXTLABEL" val="LV= Classification: Confidential"/>
  <p:tag name="BJHEADERFOOTERTEXTMARKING" val="LV= Classification: Confidentia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CLASSIFIERTOPTEXTBOX" val="{CLASSIFIER}"/>
  <p:tag name="BJHEADERFOOTERLABEL" val="TRUE"/>
  <p:tag name="BJHEADERFOOTERTEXTLABEL" val="LV= Classification: Confidential"/>
  <p:tag name="BJHEADERFOOTERTEXTMARKING" val="LV= Classification: Confidentia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CLASSIFIERTOPTEXTBOX" val="{CLASSIFIER}"/>
  <p:tag name="BJHEADERFOOTERLABEL" val="TRUE"/>
  <p:tag name="BJHEADERFOOTERTEXTLABEL" val="LV= Classification: Confidential"/>
  <p:tag name="BJHEADERFOOTERTEXTMARKING" val="LV= Classification: Confidential"/>
</p:tagLst>
</file>

<file path=ppt/theme/theme1.xml><?xml version="1.0" encoding="utf-8"?>
<a:theme xmlns:a="http://schemas.openxmlformats.org/drawingml/2006/main" name="6_Office Theme">
  <a:themeElements>
    <a:clrScheme name="Custom 232">
      <a:dk1>
        <a:srgbClr val="002A34"/>
      </a:dk1>
      <a:lt1>
        <a:sysClr val="window" lastClr="FFFFFF"/>
      </a:lt1>
      <a:dk2>
        <a:srgbClr val="002A34"/>
      </a:dk2>
      <a:lt2>
        <a:srgbClr val="FFFFFF"/>
      </a:lt2>
      <a:accent1>
        <a:srgbClr val="52AAA9"/>
      </a:accent1>
      <a:accent2>
        <a:srgbClr val="DD005D"/>
      </a:accent2>
      <a:accent3>
        <a:srgbClr val="167279"/>
      </a:accent3>
      <a:accent4>
        <a:srgbClr val="7DBFBE"/>
      </a:accent4>
      <a:accent5>
        <a:srgbClr val="002A34"/>
      </a:accent5>
      <a:accent6>
        <a:srgbClr val="B85C88"/>
      </a:accent6>
      <a:hlink>
        <a:srgbClr val="DBADC3"/>
      </a:hlink>
      <a:folHlink>
        <a:srgbClr val="7F7F7F"/>
      </a:folHlink>
    </a:clrScheme>
    <a:fontScheme name="Custom 280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marL="269875" indent="-269875">
          <a:lnSpc>
            <a:spcPct val="90000"/>
          </a:lnSpc>
          <a:spcAft>
            <a:spcPts val="600"/>
          </a:spcAft>
          <a:buClr>
            <a:schemeClr val="accent1"/>
          </a:buClr>
          <a:buFont typeface="Wingdings 3" panose="05040102010807070707" pitchFamily="18" charset="2"/>
          <a:buChar char=""/>
          <a:defRPr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W">
  <a:themeElements>
    <a:clrScheme name="SW">
      <a:dk1>
        <a:srgbClr val="000000"/>
      </a:dk1>
      <a:lt1>
        <a:srgbClr val="FFFFFF"/>
      </a:lt1>
      <a:dk2>
        <a:srgbClr val="F7F4F3"/>
      </a:dk2>
      <a:lt2>
        <a:srgbClr val="D73E42"/>
      </a:lt2>
      <a:accent1>
        <a:srgbClr val="912227"/>
      </a:accent1>
      <a:accent2>
        <a:srgbClr val="005F86"/>
      </a:accent2>
      <a:accent3>
        <a:srgbClr val="4F0800"/>
      </a:accent3>
      <a:accent4>
        <a:srgbClr val="F39000"/>
      </a:accent4>
      <a:accent5>
        <a:srgbClr val="FED89C"/>
      </a:accent5>
      <a:accent6>
        <a:srgbClr val="F3ECE0"/>
      </a:accent6>
      <a:hlink>
        <a:srgbClr val="D63D41"/>
      </a:hlink>
      <a:folHlink>
        <a:srgbClr val="005F86"/>
      </a:folHlink>
    </a:clrScheme>
    <a:fontScheme name="Custom 4">
      <a:majorFont>
        <a:latin typeface="Giorgio Sans Regular"/>
        <a:ea typeface=""/>
        <a:cs typeface=""/>
      </a:majorFont>
      <a:minorFont>
        <a:latin typeface="UnitRounded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sz="1100" dirty="0" err="1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W" id="{CB75DEF5-EBC4-407A-A5FB-C73E2126D967}" vid="{10FC7DAA-B2A9-40EF-B9FB-796EF75F703D}"/>
    </a:ext>
  </a:extLst>
</a:theme>
</file>

<file path=ppt/theme/theme3.xml><?xml version="1.0" encoding="utf-8"?>
<a:theme xmlns:a="http://schemas.openxmlformats.org/drawingml/2006/main" name="7_Office Theme">
  <a:themeElements>
    <a:clrScheme name="Custom 232">
      <a:dk1>
        <a:srgbClr val="002A34"/>
      </a:dk1>
      <a:lt1>
        <a:sysClr val="window" lastClr="FFFFFF"/>
      </a:lt1>
      <a:dk2>
        <a:srgbClr val="002A34"/>
      </a:dk2>
      <a:lt2>
        <a:srgbClr val="FFFFFF"/>
      </a:lt2>
      <a:accent1>
        <a:srgbClr val="52AAA9"/>
      </a:accent1>
      <a:accent2>
        <a:srgbClr val="DD005D"/>
      </a:accent2>
      <a:accent3>
        <a:srgbClr val="167279"/>
      </a:accent3>
      <a:accent4>
        <a:srgbClr val="7DBFBE"/>
      </a:accent4>
      <a:accent5>
        <a:srgbClr val="002A34"/>
      </a:accent5>
      <a:accent6>
        <a:srgbClr val="B85C88"/>
      </a:accent6>
      <a:hlink>
        <a:srgbClr val="DBADC3"/>
      </a:hlink>
      <a:folHlink>
        <a:srgbClr val="7F7F7F"/>
      </a:folHlink>
    </a:clrScheme>
    <a:fontScheme name="Custom 280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marL="269875" indent="-269875">
          <a:lnSpc>
            <a:spcPct val="90000"/>
          </a:lnSpc>
          <a:spcAft>
            <a:spcPts val="600"/>
          </a:spcAft>
          <a:buClr>
            <a:schemeClr val="accent1"/>
          </a:buClr>
          <a:buFont typeface="Wingdings 3" panose="05040102010807070707" pitchFamily="18" charset="2"/>
          <a:buChar char=""/>
          <a:defRPr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LSA Local Groups Dashboards Teach-in (003) [Read-Only]" id="{830BA6F2-F9A1-41F0-93D7-B6EB673A3F34}" vid="{1480A3FC-610A-4E5D-A1F5-10ABA4062F48}"/>
    </a:ext>
  </a:extLst>
</a:theme>
</file>

<file path=ppt/theme/theme4.xml><?xml version="1.0" encoding="utf-8"?>
<a:theme xmlns:a="http://schemas.openxmlformats.org/drawingml/2006/main" name="PLSA Arial 4x3">
  <a:themeElements>
    <a:clrScheme name="PLSA">
      <a:dk1>
        <a:srgbClr val="000000"/>
      </a:dk1>
      <a:lt1>
        <a:sysClr val="window" lastClr="FFFFFF"/>
      </a:lt1>
      <a:dk2>
        <a:srgbClr val="002A34"/>
      </a:dk2>
      <a:lt2>
        <a:srgbClr val="E4F2F1"/>
      </a:lt2>
      <a:accent1>
        <a:srgbClr val="B9005A"/>
      </a:accent1>
      <a:accent2>
        <a:srgbClr val="002A34"/>
      </a:accent2>
      <a:accent3>
        <a:srgbClr val="FFD11B"/>
      </a:accent3>
      <a:accent4>
        <a:srgbClr val="167279"/>
      </a:accent4>
      <a:accent5>
        <a:srgbClr val="ED6A53"/>
      </a:accent5>
      <a:accent6>
        <a:srgbClr val="52AAA9"/>
      </a:accent6>
      <a:hlink>
        <a:srgbClr val="B9005A"/>
      </a:hlink>
      <a:folHlink>
        <a:srgbClr val="B9005A"/>
      </a:folHlink>
    </a:clrScheme>
    <a:fontScheme name="PLSA">
      <a:majorFont>
        <a:latin typeface="Arial Narrow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marL="285750" indent="-285750">
          <a:lnSpc>
            <a:spcPct val="90000"/>
          </a:lnSpc>
          <a:spcAft>
            <a:spcPts val="600"/>
          </a:spcAft>
          <a:buClr>
            <a:schemeClr val="accent1"/>
          </a:buClr>
          <a:buFont typeface="Wingdings 3" panose="05040102010807070707" pitchFamily="18" charset="2"/>
          <a:buChar char=""/>
          <a:defRPr sz="2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3" id="{44E293B8-CCEC-4D9A-BE5B-E96A5A7D8D1F}" vid="{CAAAA0F5-66E9-4F61-B053-ADAF84471CA6}"/>
    </a:ext>
  </a:extLst>
</a:theme>
</file>

<file path=ppt/theme/theme5.xml><?xml version="1.0" encoding="utf-8"?>
<a:theme xmlns:a="http://schemas.openxmlformats.org/drawingml/2006/main" name="1_PLSA Arial 4x3">
  <a:themeElements>
    <a:clrScheme name="PLSA">
      <a:dk1>
        <a:srgbClr val="000000"/>
      </a:dk1>
      <a:lt1>
        <a:sysClr val="window" lastClr="FFFFFF"/>
      </a:lt1>
      <a:dk2>
        <a:srgbClr val="002A34"/>
      </a:dk2>
      <a:lt2>
        <a:srgbClr val="E4F2F1"/>
      </a:lt2>
      <a:accent1>
        <a:srgbClr val="B9005A"/>
      </a:accent1>
      <a:accent2>
        <a:srgbClr val="002A34"/>
      </a:accent2>
      <a:accent3>
        <a:srgbClr val="FFD11B"/>
      </a:accent3>
      <a:accent4>
        <a:srgbClr val="167279"/>
      </a:accent4>
      <a:accent5>
        <a:srgbClr val="ED6A53"/>
      </a:accent5>
      <a:accent6>
        <a:srgbClr val="52AAA9"/>
      </a:accent6>
      <a:hlink>
        <a:srgbClr val="B9005A"/>
      </a:hlink>
      <a:folHlink>
        <a:srgbClr val="B9005A"/>
      </a:folHlink>
    </a:clrScheme>
    <a:fontScheme name="PLSA">
      <a:majorFont>
        <a:latin typeface="Arial Narrow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marL="285750" indent="-285750">
          <a:lnSpc>
            <a:spcPct val="90000"/>
          </a:lnSpc>
          <a:spcAft>
            <a:spcPts val="600"/>
          </a:spcAft>
          <a:buClr>
            <a:schemeClr val="accent1"/>
          </a:buClr>
          <a:buFont typeface="Wingdings 3" panose="05040102010807070707" pitchFamily="18" charset="2"/>
          <a:buChar char=""/>
          <a:defRPr sz="2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3" id="{44E293B8-CCEC-4D9A-BE5B-E96A5A7D8D1F}" vid="{CAAAA0F5-66E9-4F61-B053-ADAF84471CA6}"/>
    </a:ext>
  </a:extLst>
</a:theme>
</file>

<file path=ppt/theme/theme6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7.xml><?xml version="1.0" encoding="utf-8"?>
<a:theme xmlns:a="http://schemas.openxmlformats.org/drawingml/2006/main" name="8_Office Theme">
  <a:themeElements>
    <a:clrScheme name="PLSA Standard">
      <a:dk1>
        <a:srgbClr val="002A34"/>
      </a:dk1>
      <a:lt1>
        <a:sysClr val="window" lastClr="FFFFFF"/>
      </a:lt1>
      <a:dk2>
        <a:srgbClr val="002A34"/>
      </a:dk2>
      <a:lt2>
        <a:srgbClr val="FFFFFF"/>
      </a:lt2>
      <a:accent1>
        <a:srgbClr val="52AAA9"/>
      </a:accent1>
      <a:accent2>
        <a:srgbClr val="B9005A"/>
      </a:accent2>
      <a:accent3>
        <a:srgbClr val="167279"/>
      </a:accent3>
      <a:accent4>
        <a:srgbClr val="7DBFBE"/>
      </a:accent4>
      <a:accent5>
        <a:srgbClr val="002A34"/>
      </a:accent5>
      <a:accent6>
        <a:srgbClr val="B85C88"/>
      </a:accent6>
      <a:hlink>
        <a:srgbClr val="DBADC3"/>
      </a:hlink>
      <a:folHlink>
        <a:srgbClr val="7F7F7F"/>
      </a:folHlink>
    </a:clrScheme>
    <a:fontScheme name="Custom 17">
      <a:majorFont>
        <a:latin typeface="Gotham XNarrow Bold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marL="269875" indent="-269875">
          <a:lnSpc>
            <a:spcPct val="90000"/>
          </a:lnSpc>
          <a:spcAft>
            <a:spcPts val="600"/>
          </a:spcAft>
          <a:buClr>
            <a:schemeClr val="accent1"/>
          </a:buClr>
          <a:buFont typeface="Wingdings 3" panose="05040102010807070707" pitchFamily="18" charset="2"/>
          <a:buChar char=""/>
          <a:defRPr sz="2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3BA3E91151444ABB2A16B4D3B26AD0" ma:contentTypeVersion="14" ma:contentTypeDescription="Create a new document." ma:contentTypeScope="" ma:versionID="62cf497350c6db807130d51133ce761e">
  <xsd:schema xmlns:xsd="http://www.w3.org/2001/XMLSchema" xmlns:xs="http://www.w3.org/2001/XMLSchema" xmlns:p="http://schemas.microsoft.com/office/2006/metadata/properties" xmlns:ns2="ccd7a28d-4def-47ad-82bb-85667906aab7" xmlns:ns3="f46198c5-3f8c-45cc-ae72-457f4e4efe02" targetNamespace="http://schemas.microsoft.com/office/2006/metadata/properties" ma:root="true" ma:fieldsID="1b4e6cc3d81da4cb20f466a6efd91cde" ns2:_="" ns3:_="">
    <xsd:import namespace="ccd7a28d-4def-47ad-82bb-85667906aab7"/>
    <xsd:import namespace="f46198c5-3f8c-45cc-ae72-457f4e4efe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d7a28d-4def-47ad-82bb-85667906aa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56de3010-cad3-4aa9-927a-e47e01e5a51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6198c5-3f8c-45cc-ae72-457f4e4efe02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ca79b9bd-95ad-4e5a-be83-6ef9cf269465}" ma:internalName="TaxCatchAll" ma:showField="CatchAllData" ma:web="f46198c5-3f8c-45cc-ae72-457f4e4efe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46198c5-3f8c-45cc-ae72-457f4e4efe02" xsi:nil="true"/>
    <lcf76f155ced4ddcb4097134ff3c332f xmlns="ccd7a28d-4def-47ad-82bb-85667906aab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0E0DCC8-642E-4E51-ABE9-797F0E09C0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d7a28d-4def-47ad-82bb-85667906aab7"/>
    <ds:schemaRef ds:uri="f46198c5-3f8c-45cc-ae72-457f4e4efe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32EF788-0C62-453B-B53A-469E8688628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EAFCDD5-E0D6-4718-9BDF-201B88FEAB98}">
  <ds:schemaRefs>
    <ds:schemaRef ds:uri="http://purl.org/dc/dcmitype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schemas.microsoft.com/office/infopath/2007/PartnerControls"/>
    <ds:schemaRef ds:uri="ccd7a28d-4def-47ad-82bb-85667906aab7"/>
    <ds:schemaRef ds:uri="http://purl.org/dc/terms/"/>
    <ds:schemaRef ds:uri="f46198c5-3f8c-45cc-ae72-457f4e4efe02"/>
    <ds:schemaRef ds:uri="295842a9-783d-4a59-99ad-1fbbfbd6e4b8"/>
  </ds:schemaRefs>
</ds:datastoreItem>
</file>

<file path=docMetadata/LabelInfo.xml><?xml version="1.0" encoding="utf-8"?>
<clbl:labelList xmlns:clbl="http://schemas.microsoft.com/office/2020/mipLabelMetadata">
  <clbl:label id="{7bc792f8-6d75-423a-9981-629281829092}" enabled="1" method="Privileged" siteId="{3ded2960-214a-46ff-8cf4-611f125e2398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9099</TotalTime>
  <Words>729</Words>
  <Application>Microsoft Office PowerPoint</Application>
  <PresentationFormat>Widescreen</PresentationFormat>
  <Paragraphs>107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15</vt:i4>
      </vt:variant>
    </vt:vector>
  </HeadingPairs>
  <TitlesOfParts>
    <vt:vector size="34" baseType="lpstr">
      <vt:lpstr>Aptos</vt:lpstr>
      <vt:lpstr>Aptos Display</vt:lpstr>
      <vt:lpstr>Arial</vt:lpstr>
      <vt:lpstr>Arial Narrow</vt:lpstr>
      <vt:lpstr>Calibri</vt:lpstr>
      <vt:lpstr>Georgia</vt:lpstr>
      <vt:lpstr>Giorgio Sans Regular</vt:lpstr>
      <vt:lpstr>Gotham XNarrow Bold</vt:lpstr>
      <vt:lpstr>Segoe UI</vt:lpstr>
      <vt:lpstr>UnitRoundedPro</vt:lpstr>
      <vt:lpstr>Wingdings</vt:lpstr>
      <vt:lpstr>Wingdings 3</vt:lpstr>
      <vt:lpstr>6_Office Theme</vt:lpstr>
      <vt:lpstr>SW</vt:lpstr>
      <vt:lpstr>7_Office Theme</vt:lpstr>
      <vt:lpstr>PLSA Arial 4x3</vt:lpstr>
      <vt:lpstr>1_PLSA Arial 4x3</vt:lpstr>
      <vt:lpstr>Office Theme</vt:lpstr>
      <vt:lpstr>8_Office Theme</vt:lpstr>
      <vt:lpstr>PLSA SCOTLAND GROUP</vt:lpstr>
      <vt:lpstr>Chris Dawson </vt:lpstr>
      <vt:lpstr>Conjecture, known changes, &amp; impact to individuals </vt:lpstr>
      <vt:lpstr>ANY QUESTIONS? Please use the  Q&amp;A box to ask questions  </vt:lpstr>
      <vt:lpstr>Jerry Butcher</vt:lpstr>
      <vt:lpstr>Iht changes</vt:lpstr>
      <vt:lpstr>Proposed process</vt:lpstr>
      <vt:lpstr>Key concerns and alternative solutions</vt:lpstr>
      <vt:lpstr>HELPING MEMBERS TO MANAGE impacts</vt:lpstr>
      <vt:lpstr>ANY QUESTIONS? Please use the  Q&amp;A box to ask questions  </vt:lpstr>
      <vt:lpstr>Abbie James</vt:lpstr>
      <vt:lpstr>IHT Proposals – an administration perspective </vt:lpstr>
      <vt:lpstr>What can we do now?</vt:lpstr>
      <vt:lpstr>A member focussed approach </vt:lpstr>
      <vt:lpstr>ANY QUESTIONS? Please use the  Q&amp;A box to ask questions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Coughlan</dc:creator>
  <cp:lastModifiedBy>Jacqueline Shoard</cp:lastModifiedBy>
  <cp:revision>135</cp:revision>
  <dcterms:created xsi:type="dcterms:W3CDTF">2015-07-12T09:59:52Z</dcterms:created>
  <dcterms:modified xsi:type="dcterms:W3CDTF">2025-02-25T15:41:58Z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0x0101008F3BA3E91151444ABB2A16B4D3B26AD0</vt:lpwstr>
  </property>
  <property fmtid="{D5CDD505-2E9C-101B-9397-08002B2CF9AE}" pid="3" name="MediaServiceImageTags">
    <vt:lpwstr/>
  </property>
</Properties>
</file>